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heme/theme2.xml" ContentType="application/vnd.openxmlformats-officedocument.theme+xml"/>
  <Override PartName="/ppt/tags/tag15.xml" ContentType="application/vnd.openxmlformats-officedocument.presentationml.tags+xml"/>
  <Override PartName="/ppt/notesSlides/notesSlide1.xml" ContentType="application/vnd.openxmlformats-officedocument.presentationml.notesSlide+xml"/>
  <Override PartName="/ppt/tags/tag16.xml" ContentType="application/vnd.openxmlformats-officedocument.presentationml.tags+xml"/>
  <Override PartName="/ppt/notesSlides/notesSlide2.xml" ContentType="application/vnd.openxmlformats-officedocument.presentationml.notesSlide+xml"/>
  <Override PartName="/ppt/tags/tag17.xml" ContentType="application/vnd.openxmlformats-officedocument.presentationml.tags+xml"/>
  <Override PartName="/ppt/notesSlides/notesSlide3.xml" ContentType="application/vnd.openxmlformats-officedocument.presentationml.notesSlide+xml"/>
  <Override PartName="/ppt/tags/tag18.xml" ContentType="application/vnd.openxmlformats-officedocument.presentationml.tags+xml"/>
  <Override PartName="/ppt/notesSlides/notesSlide4.xml" ContentType="application/vnd.openxmlformats-officedocument.presentationml.notesSlide+xml"/>
  <Override PartName="/ppt/tags/tag19.xml" ContentType="application/vnd.openxmlformats-officedocument.presentationml.tags+xml"/>
  <Override PartName="/ppt/notesSlides/notesSlide5.xml" ContentType="application/vnd.openxmlformats-officedocument.presentationml.notesSlide+xml"/>
  <Override PartName="/ppt/tags/tag20.xml" ContentType="application/vnd.openxmlformats-officedocument.presentationml.tags+xml"/>
  <Override PartName="/ppt/notesSlides/notesSlide6.xml" ContentType="application/vnd.openxmlformats-officedocument.presentationml.notesSlide+xml"/>
  <Override PartName="/ppt/tags/tag21.xml" ContentType="application/vnd.openxmlformats-officedocument.presentationml.tags+xml"/>
  <Override PartName="/ppt/notesSlides/notesSlide7.xml" ContentType="application/vnd.openxmlformats-officedocument.presentationml.notesSlide+xml"/>
  <Override PartName="/ppt/tags/tag22.xml" ContentType="application/vnd.openxmlformats-officedocument.presentationml.tags+xml"/>
  <Override PartName="/ppt/notesSlides/notesSlide8.xml" ContentType="application/vnd.openxmlformats-officedocument.presentationml.notesSlide+xml"/>
  <Override PartName="/ppt/tags/tag23.xml" ContentType="application/vnd.openxmlformats-officedocument.presentationml.tags+xml"/>
  <Override PartName="/ppt/notesSlides/notesSlide9.xml" ContentType="application/vnd.openxmlformats-officedocument.presentationml.notesSlide+xml"/>
  <Override PartName="/ppt/tags/tag24.xml" ContentType="application/vnd.openxmlformats-officedocument.presentationml.tags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1" r:id="rId4"/>
  </p:sldMasterIdLst>
  <p:notesMasterIdLst>
    <p:notesMasterId r:id="rId15"/>
  </p:notesMasterIdLst>
  <p:sldIdLst>
    <p:sldId id="256" r:id="rId5"/>
    <p:sldId id="272" r:id="rId6"/>
    <p:sldId id="273" r:id="rId7"/>
    <p:sldId id="274" r:id="rId8"/>
    <p:sldId id="275" r:id="rId9"/>
    <p:sldId id="276" r:id="rId10"/>
    <p:sldId id="278" r:id="rId11"/>
    <p:sldId id="279" r:id="rId12"/>
    <p:sldId id="280" r:id="rId13"/>
    <p:sldId id="265" r:id="rId14"/>
  </p:sldIdLst>
  <p:sldSz cx="18288000" cy="10287000"/>
  <p:notesSz cx="6858000" cy="9144000"/>
  <p:embeddedFontLst>
    <p:embeddedFont>
      <p:font typeface="Fuchs" pitchFamily="2" charset="0"/>
      <p:regular r:id="rId16"/>
      <p:bold r:id="rId17"/>
      <p:italic r:id="rId18"/>
      <p:boldItalic r:id="rId19"/>
    </p:embeddedFont>
    <p:embeddedFont>
      <p:font typeface="Fuchs 1" panose="020B0604020202020204" charset="0"/>
      <p:regular r:id="rId20"/>
    </p:embeddedFont>
    <p:embeddedFont>
      <p:font typeface="Fuchs Black" pitchFamily="2" charset="0"/>
      <p:bold r:id="rId21"/>
    </p:embeddedFont>
  </p:embeddedFontLst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CCDFC6-4DD4-8384-9EAF-A1BD8B166441}" v="2772" dt="2025-05-27T12:51:33.523"/>
    <p1510:client id="{98F8271B-2706-86B7-DF84-BA5B1137799E}" v="6517" dt="2025-05-26T14:47:58.260"/>
    <p1510:client id="{C9DAAD5C-FC09-7B85-C640-7B84504B1786}" v="1003" dt="2025-05-27T10:47:58.1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9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8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3.fntdata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font" Target="fonts/font6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2.fntdata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gs" Target="tags/tag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Brunner | HitchOn" userId="S::l.brunner@hitchon.de::63f5a940-6678-4de0-903f-62a796404657" providerId="AD" clId="Web-{98F8271B-2706-86B7-DF84-BA5B1137799E}"/>
    <pc:docChg chg="modSld">
      <pc:chgData name="Lisa Brunner | HitchOn" userId="S::l.brunner@hitchon.de::63f5a940-6678-4de0-903f-62a796404657" providerId="AD" clId="Web-{98F8271B-2706-86B7-DF84-BA5B1137799E}" dt="2025-05-26T14:47:54.588" v="3203" actId="20577"/>
      <pc:docMkLst>
        <pc:docMk/>
      </pc:docMkLst>
      <pc:sldChg chg="modSp">
        <pc:chgData name="Lisa Brunner | HitchOn" userId="S::l.brunner@hitchon.de::63f5a940-6678-4de0-903f-62a796404657" providerId="AD" clId="Web-{98F8271B-2706-86B7-DF84-BA5B1137799E}" dt="2025-05-26T11:16:42.747" v="51" actId="20577"/>
        <pc:sldMkLst>
          <pc:docMk/>
          <pc:sldMk cId="0" sldId="256"/>
        </pc:sldMkLst>
        <pc:spChg chg="mod">
          <ac:chgData name="Lisa Brunner | HitchOn" userId="S::l.brunner@hitchon.de::63f5a940-6678-4de0-903f-62a796404657" providerId="AD" clId="Web-{98F8271B-2706-86B7-DF84-BA5B1137799E}" dt="2025-05-26T11:16:21.575" v="4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Lisa Brunner | HitchOn" userId="S::l.brunner@hitchon.de::63f5a940-6678-4de0-903f-62a796404657" providerId="AD" clId="Web-{98F8271B-2706-86B7-DF84-BA5B1137799E}" dt="2025-05-26T11:16:42.747" v="51" actId="20577"/>
          <ac:spMkLst>
            <pc:docMk/>
            <pc:sldMk cId="0" sldId="256"/>
            <ac:spMk id="9" creationId="{00000000-0000-0000-0000-000000000000}"/>
          </ac:spMkLst>
        </pc:spChg>
      </pc:sldChg>
      <pc:sldChg chg="modSp">
        <pc:chgData name="Lisa Brunner | HitchOn" userId="S::l.brunner@hitchon.de::63f5a940-6678-4de0-903f-62a796404657" providerId="AD" clId="Web-{98F8271B-2706-86B7-DF84-BA5B1137799E}" dt="2025-05-26T14:47:07.946" v="3190" actId="20577"/>
        <pc:sldMkLst>
          <pc:docMk/>
          <pc:sldMk cId="0" sldId="260"/>
        </pc:sldMkLst>
        <pc:spChg chg="mod">
          <ac:chgData name="Lisa Brunner | HitchOn" userId="S::l.brunner@hitchon.de::63f5a940-6678-4de0-903f-62a796404657" providerId="AD" clId="Web-{98F8271B-2706-86B7-DF84-BA5B1137799E}" dt="2025-05-26T14:47:07.946" v="3190" actId="20577"/>
          <ac:spMkLst>
            <pc:docMk/>
            <pc:sldMk cId="0" sldId="260"/>
            <ac:spMk id="3" creationId="{00000000-0000-0000-0000-000000000000}"/>
          </ac:spMkLst>
        </pc:spChg>
        <pc:picChg chg="mod">
          <ac:chgData name="Lisa Brunner | HitchOn" userId="S::l.brunner@hitchon.de::63f5a940-6678-4de0-903f-62a796404657" providerId="AD" clId="Web-{98F8271B-2706-86B7-DF84-BA5B1137799E}" dt="2025-05-26T12:05:20.963" v="135" actId="1076"/>
          <ac:picMkLst>
            <pc:docMk/>
            <pc:sldMk cId="0" sldId="260"/>
            <ac:picMk id="8" creationId="{0AAAA900-7AB2-8C53-B51E-FF1EA548A603}"/>
          </ac:picMkLst>
        </pc:picChg>
      </pc:sldChg>
      <pc:sldChg chg="modSp">
        <pc:chgData name="Lisa Brunner | HitchOn" userId="S::l.brunner@hitchon.de::63f5a940-6678-4de0-903f-62a796404657" providerId="AD" clId="Web-{98F8271B-2706-86B7-DF84-BA5B1137799E}" dt="2025-05-26T14:47:32.462" v="3202" actId="20577"/>
        <pc:sldMkLst>
          <pc:docMk/>
          <pc:sldMk cId="42334852" sldId="266"/>
        </pc:sldMkLst>
        <pc:spChg chg="mod">
          <ac:chgData name="Lisa Brunner | HitchOn" userId="S::l.brunner@hitchon.de::63f5a940-6678-4de0-903f-62a796404657" providerId="AD" clId="Web-{98F8271B-2706-86B7-DF84-BA5B1137799E}" dt="2025-05-26T14:47:32.462" v="3202" actId="20577"/>
          <ac:spMkLst>
            <pc:docMk/>
            <pc:sldMk cId="42334852" sldId="266"/>
            <ac:spMk id="3" creationId="{00000000-0000-0000-0000-000000000000}"/>
          </ac:spMkLst>
        </pc:spChg>
        <pc:spChg chg="mod">
          <ac:chgData name="Lisa Brunner | HitchOn" userId="S::l.brunner@hitchon.de::63f5a940-6678-4de0-903f-62a796404657" providerId="AD" clId="Web-{98F8271B-2706-86B7-DF84-BA5B1137799E}" dt="2025-05-26T13:52:11.878" v="1508" actId="1076"/>
          <ac:spMkLst>
            <pc:docMk/>
            <pc:sldMk cId="42334852" sldId="266"/>
            <ac:spMk id="7" creationId="{00000000-0000-0000-0000-000000000000}"/>
          </ac:spMkLst>
        </pc:spChg>
      </pc:sldChg>
      <pc:sldChg chg="modSp">
        <pc:chgData name="Lisa Brunner | HitchOn" userId="S::l.brunner@hitchon.de::63f5a940-6678-4de0-903f-62a796404657" providerId="AD" clId="Web-{98F8271B-2706-86B7-DF84-BA5B1137799E}" dt="2025-05-26T14:47:54.588" v="3203" actId="20577"/>
        <pc:sldMkLst>
          <pc:docMk/>
          <pc:sldMk cId="1832496959" sldId="268"/>
        </pc:sldMkLst>
        <pc:spChg chg="mod">
          <ac:chgData name="Lisa Brunner | HitchOn" userId="S::l.brunner@hitchon.de::63f5a940-6678-4de0-903f-62a796404657" providerId="AD" clId="Web-{98F8271B-2706-86B7-DF84-BA5B1137799E}" dt="2025-05-26T14:47:54.588" v="3203" actId="20577"/>
          <ac:spMkLst>
            <pc:docMk/>
            <pc:sldMk cId="1832496959" sldId="268"/>
            <ac:spMk id="3" creationId="{5709AA7E-A302-7ABC-9006-E55103DB8BE3}"/>
          </ac:spMkLst>
        </pc:spChg>
      </pc:sldChg>
    </pc:docChg>
  </pc:docChgLst>
  <pc:docChgLst>
    <pc:chgData name="Celine Belzer | HitchOn" userId="0c3c5689-58ec-4fa3-890c-7af096e834b0" providerId="ADAL" clId="{8EE07B6C-97B5-4C56-854E-EAC7FD216CEB}"/>
    <pc:docChg chg="undo redo custSel modSld">
      <pc:chgData name="Celine Belzer | HitchOn" userId="0c3c5689-58ec-4fa3-890c-7af096e834b0" providerId="ADAL" clId="{8EE07B6C-97B5-4C56-854E-EAC7FD216CEB}" dt="2025-01-28T09:57:04.725" v="147"/>
      <pc:docMkLst>
        <pc:docMk/>
      </pc:docMkLst>
      <pc:sldChg chg="modSp mod">
        <pc:chgData name="Celine Belzer | HitchOn" userId="0c3c5689-58ec-4fa3-890c-7af096e834b0" providerId="ADAL" clId="{8EE07B6C-97B5-4C56-854E-EAC7FD216CEB}" dt="2025-01-24T12:28:05.879" v="0" actId="2711"/>
        <pc:sldMkLst>
          <pc:docMk/>
          <pc:sldMk cId="0" sldId="256"/>
        </pc:sldMkLst>
        <pc:spChg chg="mod">
          <ac:chgData name="Celine Belzer | HitchOn" userId="0c3c5689-58ec-4fa3-890c-7af096e834b0" providerId="ADAL" clId="{8EE07B6C-97B5-4C56-854E-EAC7FD216CEB}" dt="2025-01-24T12:28:05.879" v="0" actId="2711"/>
          <ac:spMkLst>
            <pc:docMk/>
            <pc:sldMk cId="0" sldId="256"/>
            <ac:spMk id="9" creationId="{00000000-0000-0000-0000-000000000000}"/>
          </ac:spMkLst>
        </pc:spChg>
      </pc:sldChg>
      <pc:sldChg chg="modSp mod">
        <pc:chgData name="Celine Belzer | HitchOn" userId="0c3c5689-58ec-4fa3-890c-7af096e834b0" providerId="ADAL" clId="{8EE07B6C-97B5-4C56-854E-EAC7FD216CEB}" dt="2025-01-28T09:57:04.725" v="147"/>
        <pc:sldMkLst>
          <pc:docMk/>
          <pc:sldMk cId="0" sldId="260"/>
        </pc:sldMkLst>
        <pc:spChg chg="mod">
          <ac:chgData name="Celine Belzer | HitchOn" userId="0c3c5689-58ec-4fa3-890c-7af096e834b0" providerId="ADAL" clId="{8EE07B6C-97B5-4C56-854E-EAC7FD216CEB}" dt="2025-01-28T09:57:04.725" v="147"/>
          <ac:spMkLst>
            <pc:docMk/>
            <pc:sldMk cId="0" sldId="260"/>
            <ac:spMk id="3" creationId="{00000000-0000-0000-0000-000000000000}"/>
          </ac:spMkLst>
        </pc:spChg>
      </pc:sldChg>
      <pc:sldChg chg="modSp mod">
        <pc:chgData name="Celine Belzer | HitchOn" userId="0c3c5689-58ec-4fa3-890c-7af096e834b0" providerId="ADAL" clId="{8EE07B6C-97B5-4C56-854E-EAC7FD216CEB}" dt="2025-01-28T09:56:15.928" v="144" actId="20577"/>
        <pc:sldMkLst>
          <pc:docMk/>
          <pc:sldMk cId="42334852" sldId="266"/>
        </pc:sldMkLst>
        <pc:spChg chg="mod">
          <ac:chgData name="Celine Belzer | HitchOn" userId="0c3c5689-58ec-4fa3-890c-7af096e834b0" providerId="ADAL" clId="{8EE07B6C-97B5-4C56-854E-EAC7FD216CEB}" dt="2025-01-28T09:56:15.928" v="144" actId="20577"/>
          <ac:spMkLst>
            <pc:docMk/>
            <pc:sldMk cId="42334852" sldId="266"/>
            <ac:spMk id="3" creationId="{00000000-0000-0000-0000-000000000000}"/>
          </ac:spMkLst>
        </pc:spChg>
      </pc:sldChg>
      <pc:sldChg chg="modSp mod">
        <pc:chgData name="Celine Belzer | HitchOn" userId="0c3c5689-58ec-4fa3-890c-7af096e834b0" providerId="ADAL" clId="{8EE07B6C-97B5-4C56-854E-EAC7FD216CEB}" dt="2025-01-27T14:54:16.361" v="20" actId="14100"/>
        <pc:sldMkLst>
          <pc:docMk/>
          <pc:sldMk cId="4221703699" sldId="267"/>
        </pc:sldMkLst>
        <pc:spChg chg="mod">
          <ac:chgData name="Celine Belzer | HitchOn" userId="0c3c5689-58ec-4fa3-890c-7af096e834b0" providerId="ADAL" clId="{8EE07B6C-97B5-4C56-854E-EAC7FD216CEB}" dt="2025-01-27T14:54:16.361" v="20" actId="14100"/>
          <ac:spMkLst>
            <pc:docMk/>
            <pc:sldMk cId="4221703699" sldId="267"/>
            <ac:spMk id="3" creationId="{00000000-0000-0000-0000-000000000000}"/>
          </ac:spMkLst>
        </pc:spChg>
      </pc:sldChg>
      <pc:sldChg chg="modSp mod">
        <pc:chgData name="Celine Belzer | HitchOn" userId="0c3c5689-58ec-4fa3-890c-7af096e834b0" providerId="ADAL" clId="{8EE07B6C-97B5-4C56-854E-EAC7FD216CEB}" dt="2025-01-28T09:56:21.899" v="146" actId="20577"/>
        <pc:sldMkLst>
          <pc:docMk/>
          <pc:sldMk cId="1832496959" sldId="268"/>
        </pc:sldMkLst>
        <pc:spChg chg="mod">
          <ac:chgData name="Celine Belzer | HitchOn" userId="0c3c5689-58ec-4fa3-890c-7af096e834b0" providerId="ADAL" clId="{8EE07B6C-97B5-4C56-854E-EAC7FD216CEB}" dt="2025-01-28T09:56:21.899" v="146" actId="20577"/>
          <ac:spMkLst>
            <pc:docMk/>
            <pc:sldMk cId="1832496959" sldId="268"/>
            <ac:spMk id="3" creationId="{5709AA7E-A302-7ABC-9006-E55103DB8BE3}"/>
          </ac:spMkLst>
        </pc:spChg>
      </pc:sldChg>
    </pc:docChg>
  </pc:docChgLst>
  <pc:docChgLst>
    <pc:chgData name="Hanna Seitz, MAC-CC" userId="S::hanna.seitz_schwaebisch-hall.de#ext#@hitchongmbh139.onmicrosoft.com::d90fdfbe-cca5-47ed-85d6-5cae77c5c005" providerId="AD" clId="Web-{DE7AC054-9FA8-E566-E277-5DA02269BBA3}"/>
    <pc:docChg chg="modSld">
      <pc:chgData name="Hanna Seitz, MAC-CC" userId="S::hanna.seitz_schwaebisch-hall.de#ext#@hitchongmbh139.onmicrosoft.com::d90fdfbe-cca5-47ed-85d6-5cae77c5c005" providerId="AD" clId="Web-{DE7AC054-9FA8-E566-E277-5DA02269BBA3}" dt="2025-01-27T08:06:48.920" v="0" actId="20577"/>
      <pc:docMkLst>
        <pc:docMk/>
      </pc:docMkLst>
      <pc:sldChg chg="modSp">
        <pc:chgData name="Hanna Seitz, MAC-CC" userId="S::hanna.seitz_schwaebisch-hall.de#ext#@hitchongmbh139.onmicrosoft.com::d90fdfbe-cca5-47ed-85d6-5cae77c5c005" providerId="AD" clId="Web-{DE7AC054-9FA8-E566-E277-5DA02269BBA3}" dt="2025-01-27T08:06:48.920" v="0" actId="20577"/>
        <pc:sldMkLst>
          <pc:docMk/>
          <pc:sldMk cId="0" sldId="260"/>
        </pc:sldMkLst>
        <pc:spChg chg="mod">
          <ac:chgData name="Hanna Seitz, MAC-CC" userId="S::hanna.seitz_schwaebisch-hall.de#ext#@hitchongmbh139.onmicrosoft.com::d90fdfbe-cca5-47ed-85d6-5cae77c5c005" providerId="AD" clId="Web-{DE7AC054-9FA8-E566-E277-5DA02269BBA3}" dt="2025-01-27T08:06:48.920" v="0" actId="20577"/>
          <ac:spMkLst>
            <pc:docMk/>
            <pc:sldMk cId="0" sldId="260"/>
            <ac:spMk id="3" creationId="{00000000-0000-0000-0000-000000000000}"/>
          </ac:spMkLst>
        </pc:spChg>
      </pc:sldChg>
    </pc:docChg>
  </pc:docChgLst>
  <pc:docChgLst>
    <pc:chgData name="Lisa Brunner | HitchOn" userId="S::l.brunner@hitchon.de::63f5a940-6678-4de0-903f-62a796404657" providerId="AD" clId="Web-{80CCDFC6-4DD4-8384-9EAF-A1BD8B166441}"/>
    <pc:docChg chg="modSld">
      <pc:chgData name="Lisa Brunner | HitchOn" userId="S::l.brunner@hitchon.de::63f5a940-6678-4de0-903f-62a796404657" providerId="AD" clId="Web-{80CCDFC6-4DD4-8384-9EAF-A1BD8B166441}" dt="2025-05-27T12:51:30.508" v="1362" actId="20577"/>
      <pc:docMkLst>
        <pc:docMk/>
      </pc:docMkLst>
      <pc:sldChg chg="modSp">
        <pc:chgData name="Lisa Brunner | HitchOn" userId="S::l.brunner@hitchon.de::63f5a940-6678-4de0-903f-62a796404657" providerId="AD" clId="Web-{80CCDFC6-4DD4-8384-9EAF-A1BD8B166441}" dt="2025-05-27T12:49:14.599" v="1327" actId="20577"/>
        <pc:sldMkLst>
          <pc:docMk/>
          <pc:sldMk cId="0" sldId="256"/>
        </pc:sldMkLst>
        <pc:spChg chg="mod">
          <ac:chgData name="Lisa Brunner | HitchOn" userId="S::l.brunner@hitchon.de::63f5a940-6678-4de0-903f-62a796404657" providerId="AD" clId="Web-{80CCDFC6-4DD4-8384-9EAF-A1BD8B166441}" dt="2025-05-27T12:49:14.599" v="1327" actId="20577"/>
          <ac:spMkLst>
            <pc:docMk/>
            <pc:sldMk cId="0" sldId="256"/>
            <ac:spMk id="9" creationId="{00000000-0000-0000-0000-000000000000}"/>
          </ac:spMkLst>
        </pc:spChg>
      </pc:sldChg>
      <pc:sldChg chg="modSp">
        <pc:chgData name="Lisa Brunner | HitchOn" userId="S::l.brunner@hitchon.de::63f5a940-6678-4de0-903f-62a796404657" providerId="AD" clId="Web-{80CCDFC6-4DD4-8384-9EAF-A1BD8B166441}" dt="2025-05-27T12:49:55.538" v="1333" actId="20577"/>
        <pc:sldMkLst>
          <pc:docMk/>
          <pc:sldMk cId="0" sldId="260"/>
        </pc:sldMkLst>
        <pc:spChg chg="mod">
          <ac:chgData name="Lisa Brunner | HitchOn" userId="S::l.brunner@hitchon.de::63f5a940-6678-4de0-903f-62a796404657" providerId="AD" clId="Web-{80CCDFC6-4DD4-8384-9EAF-A1BD8B166441}" dt="2025-05-27T12:49:55.538" v="1333" actId="20577"/>
          <ac:spMkLst>
            <pc:docMk/>
            <pc:sldMk cId="0" sldId="260"/>
            <ac:spMk id="3" creationId="{00000000-0000-0000-0000-000000000000}"/>
          </ac:spMkLst>
        </pc:spChg>
        <pc:picChg chg="mod">
          <ac:chgData name="Lisa Brunner | HitchOn" userId="S::l.brunner@hitchon.de::63f5a940-6678-4de0-903f-62a796404657" providerId="AD" clId="Web-{80CCDFC6-4DD4-8384-9EAF-A1BD8B166441}" dt="2025-05-27T11:53:19.774" v="60" actId="1076"/>
          <ac:picMkLst>
            <pc:docMk/>
            <pc:sldMk cId="0" sldId="260"/>
            <ac:picMk id="8" creationId="{0AAAA900-7AB2-8C53-B51E-FF1EA548A603}"/>
          </ac:picMkLst>
        </pc:picChg>
      </pc:sldChg>
      <pc:sldChg chg="modSp">
        <pc:chgData name="Lisa Brunner | HitchOn" userId="S::l.brunner@hitchon.de::63f5a940-6678-4de0-903f-62a796404657" providerId="AD" clId="Web-{80CCDFC6-4DD4-8384-9EAF-A1BD8B166441}" dt="2025-05-27T12:50:43.710" v="1339" actId="20577"/>
        <pc:sldMkLst>
          <pc:docMk/>
          <pc:sldMk cId="42334852" sldId="266"/>
        </pc:sldMkLst>
        <pc:spChg chg="mod">
          <ac:chgData name="Lisa Brunner | HitchOn" userId="S::l.brunner@hitchon.de::63f5a940-6678-4de0-903f-62a796404657" providerId="AD" clId="Web-{80CCDFC6-4DD4-8384-9EAF-A1BD8B166441}" dt="2025-05-27T12:50:43.710" v="1339" actId="20577"/>
          <ac:spMkLst>
            <pc:docMk/>
            <pc:sldMk cId="42334852" sldId="266"/>
            <ac:spMk id="3" creationId="{00000000-0000-0000-0000-000000000000}"/>
          </ac:spMkLst>
        </pc:spChg>
      </pc:sldChg>
      <pc:sldChg chg="modSp">
        <pc:chgData name="Lisa Brunner | HitchOn" userId="S::l.brunner@hitchon.de::63f5a940-6678-4de0-903f-62a796404657" providerId="AD" clId="Web-{80CCDFC6-4DD4-8384-9EAF-A1BD8B166441}" dt="2025-05-27T12:51:30.508" v="1362" actId="20577"/>
        <pc:sldMkLst>
          <pc:docMk/>
          <pc:sldMk cId="1832496959" sldId="268"/>
        </pc:sldMkLst>
        <pc:spChg chg="mod">
          <ac:chgData name="Lisa Brunner | HitchOn" userId="S::l.brunner@hitchon.de::63f5a940-6678-4de0-903f-62a796404657" providerId="AD" clId="Web-{80CCDFC6-4DD4-8384-9EAF-A1BD8B166441}" dt="2025-05-27T12:51:30.508" v="1362" actId="20577"/>
          <ac:spMkLst>
            <pc:docMk/>
            <pc:sldMk cId="1832496959" sldId="268"/>
            <ac:spMk id="3" creationId="{5709AA7E-A302-7ABC-9006-E55103DB8BE3}"/>
          </ac:spMkLst>
        </pc:spChg>
      </pc:sldChg>
    </pc:docChg>
  </pc:docChgLst>
  <pc:docChgLst>
    <pc:chgData name="Celine Belzer | HitchOn" userId="0c3c5689-58ec-4fa3-890c-7af096e834b0" providerId="ADAL" clId="{6B5E9011-EFE3-45C1-BD21-35DB3E33A9B1}"/>
    <pc:docChg chg="addSld delSld modSld">
      <pc:chgData name="Celine Belzer | HitchOn" userId="0c3c5689-58ec-4fa3-890c-7af096e834b0" providerId="ADAL" clId="{6B5E9011-EFE3-45C1-BD21-35DB3E33A9B1}" dt="2024-07-01T13:06:49.525" v="5" actId="20577"/>
      <pc:docMkLst>
        <pc:docMk/>
      </pc:docMkLst>
      <pc:sldChg chg="modSp mod">
        <pc:chgData name="Celine Belzer | HitchOn" userId="0c3c5689-58ec-4fa3-890c-7af096e834b0" providerId="ADAL" clId="{6B5E9011-EFE3-45C1-BD21-35DB3E33A9B1}" dt="2024-07-01T13:06:49.525" v="5" actId="20577"/>
        <pc:sldMkLst>
          <pc:docMk/>
          <pc:sldMk cId="42334852" sldId="266"/>
        </pc:sldMkLst>
      </pc:sldChg>
      <pc:sldChg chg="new del">
        <pc:chgData name="Celine Belzer | HitchOn" userId="0c3c5689-58ec-4fa3-890c-7af096e834b0" providerId="ADAL" clId="{6B5E9011-EFE3-45C1-BD21-35DB3E33A9B1}" dt="2024-07-01T13:04:01.325" v="1" actId="47"/>
        <pc:sldMkLst>
          <pc:docMk/>
          <pc:sldMk cId="1973810065" sldId="267"/>
        </pc:sldMkLst>
      </pc:sldChg>
    </pc:docChg>
  </pc:docChgLst>
  <pc:docChgLst>
    <pc:chgData name="Lisa Brunner | HitchOn" userId="S::l.brunner@hitchon.de::63f5a940-6678-4de0-903f-62a796404657" providerId="AD" clId="Web-{C9DAAD5C-FC09-7B85-C640-7B84504B1786}"/>
    <pc:docChg chg="modSld">
      <pc:chgData name="Lisa Brunner | HitchOn" userId="S::l.brunner@hitchon.de::63f5a940-6678-4de0-903f-62a796404657" providerId="AD" clId="Web-{C9DAAD5C-FC09-7B85-C640-7B84504B1786}" dt="2025-05-27T10:47:57.682" v="516" actId="20577"/>
      <pc:docMkLst>
        <pc:docMk/>
      </pc:docMkLst>
      <pc:sldChg chg="modSp">
        <pc:chgData name="Lisa Brunner | HitchOn" userId="S::l.brunner@hitchon.de::63f5a940-6678-4de0-903f-62a796404657" providerId="AD" clId="Web-{C9DAAD5C-FC09-7B85-C640-7B84504B1786}" dt="2025-05-27T10:34:48.764" v="66" actId="20577"/>
        <pc:sldMkLst>
          <pc:docMk/>
          <pc:sldMk cId="0" sldId="256"/>
        </pc:sldMkLst>
        <pc:spChg chg="mod">
          <ac:chgData name="Lisa Brunner | HitchOn" userId="S::l.brunner@hitchon.de::63f5a940-6678-4de0-903f-62a796404657" providerId="AD" clId="Web-{C9DAAD5C-FC09-7B85-C640-7B84504B1786}" dt="2025-05-27T10:34:48.764" v="66" actId="20577"/>
          <ac:spMkLst>
            <pc:docMk/>
            <pc:sldMk cId="0" sldId="256"/>
            <ac:spMk id="9" creationId="{00000000-0000-0000-0000-000000000000}"/>
          </ac:spMkLst>
        </pc:spChg>
      </pc:sldChg>
      <pc:sldChg chg="modSp">
        <pc:chgData name="Lisa Brunner | HitchOn" userId="S::l.brunner@hitchon.de::63f5a940-6678-4de0-903f-62a796404657" providerId="AD" clId="Web-{C9DAAD5C-FC09-7B85-C640-7B84504B1786}" dt="2025-05-27T10:46:26.290" v="477" actId="20577"/>
        <pc:sldMkLst>
          <pc:docMk/>
          <pc:sldMk cId="0" sldId="260"/>
        </pc:sldMkLst>
        <pc:spChg chg="mod">
          <ac:chgData name="Lisa Brunner | HitchOn" userId="S::l.brunner@hitchon.de::63f5a940-6678-4de0-903f-62a796404657" providerId="AD" clId="Web-{C9DAAD5C-FC09-7B85-C640-7B84504B1786}" dt="2025-05-27T10:46:26.290" v="477" actId="20577"/>
          <ac:spMkLst>
            <pc:docMk/>
            <pc:sldMk cId="0" sldId="260"/>
            <ac:spMk id="3" creationId="{00000000-0000-0000-0000-000000000000}"/>
          </ac:spMkLst>
        </pc:spChg>
      </pc:sldChg>
      <pc:sldChg chg="modSp">
        <pc:chgData name="Lisa Brunner | HitchOn" userId="S::l.brunner@hitchon.de::63f5a940-6678-4de0-903f-62a796404657" providerId="AD" clId="Web-{C9DAAD5C-FC09-7B85-C640-7B84504B1786}" dt="2025-05-27T10:47:57.682" v="516" actId="20577"/>
        <pc:sldMkLst>
          <pc:docMk/>
          <pc:sldMk cId="42334852" sldId="266"/>
        </pc:sldMkLst>
        <pc:spChg chg="mod">
          <ac:chgData name="Lisa Brunner | HitchOn" userId="S::l.brunner@hitchon.de::63f5a940-6678-4de0-903f-62a796404657" providerId="AD" clId="Web-{C9DAAD5C-FC09-7B85-C640-7B84504B1786}" dt="2025-05-27T10:47:57.682" v="516" actId="20577"/>
          <ac:spMkLst>
            <pc:docMk/>
            <pc:sldMk cId="42334852" sldId="266"/>
            <ac:spMk id="3" creationId="{00000000-0000-0000-0000-000000000000}"/>
          </ac:spMkLst>
        </pc:spChg>
      </pc:sldChg>
      <pc:sldChg chg="modSp">
        <pc:chgData name="Lisa Brunner | HitchOn" userId="S::l.brunner@hitchon.de::63f5a940-6678-4de0-903f-62a796404657" providerId="AD" clId="Web-{C9DAAD5C-FC09-7B85-C640-7B84504B1786}" dt="2025-05-27T10:43:36.928" v="350" actId="20577"/>
        <pc:sldMkLst>
          <pc:docMk/>
          <pc:sldMk cId="1832496959" sldId="268"/>
        </pc:sldMkLst>
        <pc:spChg chg="mod">
          <ac:chgData name="Lisa Brunner | HitchOn" userId="S::l.brunner@hitchon.de::63f5a940-6678-4de0-903f-62a796404657" providerId="AD" clId="Web-{C9DAAD5C-FC09-7B85-C640-7B84504B1786}" dt="2025-05-27T10:43:36.928" v="350" actId="20577"/>
          <ac:spMkLst>
            <pc:docMk/>
            <pc:sldMk cId="1832496959" sldId="268"/>
            <ac:spMk id="3" creationId="{5709AA7E-A302-7ABC-9006-E55103DB8BE3}"/>
          </ac:spMkLst>
        </pc:spChg>
      </pc:sldChg>
    </pc:docChg>
  </pc:docChgLst>
  <pc:docChgLst>
    <pc:chgData name="Anna Ullmann, MAC-CC" userId="S::anna.ullmann_schwaebisch-hall.de#ext#@hitchongmbh139.onmicrosoft.com::cee16b07-d955-473b-b344-dfc77e855654" providerId="AD" clId="Web-{1CC80582-279E-DA43-ADAB-06AD060F7B79}"/>
    <pc:docChg chg="modSld">
      <pc:chgData name="Anna Ullmann, MAC-CC" userId="S::anna.ullmann_schwaebisch-hall.de#ext#@hitchongmbh139.onmicrosoft.com::cee16b07-d955-473b-b344-dfc77e855654" providerId="AD" clId="Web-{1CC80582-279E-DA43-ADAB-06AD060F7B79}" dt="2024-07-02T07:04:06.672" v="3" actId="20577"/>
      <pc:docMkLst>
        <pc:docMk/>
      </pc:docMkLst>
      <pc:sldChg chg="modSp">
        <pc:chgData name="Anna Ullmann, MAC-CC" userId="S::anna.ullmann_schwaebisch-hall.de#ext#@hitchongmbh139.onmicrosoft.com::cee16b07-d955-473b-b344-dfc77e855654" providerId="AD" clId="Web-{1CC80582-279E-DA43-ADAB-06AD060F7B79}" dt="2024-07-02T07:04:06.672" v="3" actId="20577"/>
        <pc:sldMkLst>
          <pc:docMk/>
          <pc:sldMk cId="42334852" sldId="266"/>
        </pc:sldMkLst>
      </pc:sldChg>
    </pc:docChg>
  </pc:docChgLst>
  <pc:docChgLst>
    <pc:chgData name="Hanna Seitz, MAC-CC" userId="S::hanna.seitz_schwaebisch-hall.de#ext#@hitchongmbh139.onmicrosoft.com::d90fdfbe-cca5-47ed-85d6-5cae77c5c005" providerId="AD" clId="Web-{69B2E36E-76F0-78DE-53ED-4E60AB2EACC1}"/>
    <pc:docChg chg="addSld delSld modSld">
      <pc:chgData name="Hanna Seitz, MAC-CC" userId="S::hanna.seitz_schwaebisch-hall.de#ext#@hitchongmbh139.onmicrosoft.com::d90fdfbe-cca5-47ed-85d6-5cae77c5c005" providerId="AD" clId="Web-{69B2E36E-76F0-78DE-53ED-4E60AB2EACC1}" dt="2024-07-02T07:43:04.374" v="36"/>
      <pc:docMkLst>
        <pc:docMk/>
      </pc:docMkLst>
      <pc:sldChg chg="mod modShow">
        <pc:chgData name="Hanna Seitz, MAC-CC" userId="S::hanna.seitz_schwaebisch-hall.de#ext#@hitchongmbh139.onmicrosoft.com::d90fdfbe-cca5-47ed-85d6-5cae77c5c005" providerId="AD" clId="Web-{69B2E36E-76F0-78DE-53ED-4E60AB2EACC1}" dt="2024-07-02T07:43:02.030" v="35"/>
        <pc:sldMkLst>
          <pc:docMk/>
          <pc:sldMk cId="0" sldId="260"/>
        </pc:sldMkLst>
      </pc:sldChg>
      <pc:sldChg chg="mod modShow">
        <pc:chgData name="Hanna Seitz, MAC-CC" userId="S::hanna.seitz_schwaebisch-hall.de#ext#@hitchongmbh139.onmicrosoft.com::d90fdfbe-cca5-47ed-85d6-5cae77c5c005" providerId="AD" clId="Web-{69B2E36E-76F0-78DE-53ED-4E60AB2EACC1}" dt="2024-07-02T07:43:04.374" v="36"/>
        <pc:sldMkLst>
          <pc:docMk/>
          <pc:sldMk cId="42334852" sldId="266"/>
        </pc:sldMkLst>
      </pc:sldChg>
      <pc:sldChg chg="modSp add replId">
        <pc:chgData name="Hanna Seitz, MAC-CC" userId="S::hanna.seitz_schwaebisch-hall.de#ext#@hitchongmbh139.onmicrosoft.com::d90fdfbe-cca5-47ed-85d6-5cae77c5c005" providerId="AD" clId="Web-{69B2E36E-76F0-78DE-53ED-4E60AB2EACC1}" dt="2024-07-02T07:42:54.765" v="34" actId="20577"/>
        <pc:sldMkLst>
          <pc:docMk/>
          <pc:sldMk cId="1373262385" sldId="267"/>
        </pc:sldMkLst>
      </pc:sldChg>
      <pc:sldChg chg="new del">
        <pc:chgData name="Hanna Seitz, MAC-CC" userId="S::hanna.seitz_schwaebisch-hall.de#ext#@hitchongmbh139.onmicrosoft.com::d90fdfbe-cca5-47ed-85d6-5cae77c5c005" providerId="AD" clId="Web-{69B2E36E-76F0-78DE-53ED-4E60AB2EACC1}" dt="2024-07-02T07:40:41.729" v="1"/>
        <pc:sldMkLst>
          <pc:docMk/>
          <pc:sldMk cId="2992889724" sldId="267"/>
        </pc:sldMkLst>
      </pc:sldChg>
      <pc:sldChg chg="modSp add replId">
        <pc:chgData name="Hanna Seitz, MAC-CC" userId="S::hanna.seitz_schwaebisch-hall.de#ext#@hitchongmbh139.onmicrosoft.com::d90fdfbe-cca5-47ed-85d6-5cae77c5c005" providerId="AD" clId="Web-{69B2E36E-76F0-78DE-53ED-4E60AB2EACC1}" dt="2024-07-02T07:41:35.824" v="15" actId="20577"/>
        <pc:sldMkLst>
          <pc:docMk/>
          <pc:sldMk cId="2319564501" sldId="268"/>
        </pc:sldMkLst>
      </pc:sldChg>
    </pc:docChg>
  </pc:docChgLst>
  <pc:docChgLst>
    <pc:chgData name="Celine Belzer | HitchOn" userId="0c3c5689-58ec-4fa3-890c-7af096e834b0" providerId="ADAL" clId="{A6B65C2D-2D5B-42FF-BBC5-C1CA9AE29F1C}"/>
    <pc:docChg chg="undo redo custSel modSld">
      <pc:chgData name="Celine Belzer | HitchOn" userId="0c3c5689-58ec-4fa3-890c-7af096e834b0" providerId="ADAL" clId="{A6B65C2D-2D5B-42FF-BBC5-C1CA9AE29F1C}" dt="2024-07-01T12:46:57.921" v="15" actId="20577"/>
      <pc:docMkLst>
        <pc:docMk/>
      </pc:docMkLst>
      <pc:sldChg chg="modSp mod">
        <pc:chgData name="Celine Belzer | HitchOn" userId="0c3c5689-58ec-4fa3-890c-7af096e834b0" providerId="ADAL" clId="{A6B65C2D-2D5B-42FF-BBC5-C1CA9AE29F1C}" dt="2024-07-01T12:46:57.921" v="15" actId="20577"/>
        <pc:sldMkLst>
          <pc:docMk/>
          <pc:sldMk cId="0" sldId="260"/>
        </pc:sldMkLst>
      </pc:sldChg>
    </pc:docChg>
  </pc:docChgLst>
  <pc:docChgLst>
    <pc:chgData clId="Web-{C9DAAD5C-FC09-7B85-C640-7B84504B1786}"/>
    <pc:docChg chg="modSld">
      <pc:chgData name="" userId="" providerId="" clId="Web-{C9DAAD5C-FC09-7B85-C640-7B84504B1786}" dt="2025-05-27T10:33:20.279" v="3" actId="20577"/>
      <pc:docMkLst>
        <pc:docMk/>
      </pc:docMkLst>
      <pc:sldChg chg="modSp">
        <pc:chgData name="" userId="" providerId="" clId="Web-{C9DAAD5C-FC09-7B85-C640-7B84504B1786}" dt="2025-05-27T10:33:20.279" v="3" actId="20577"/>
        <pc:sldMkLst>
          <pc:docMk/>
          <pc:sldMk cId="0" sldId="256"/>
        </pc:sldMkLst>
        <pc:spChg chg="mod">
          <ac:chgData name="" userId="" providerId="" clId="Web-{C9DAAD5C-FC09-7B85-C640-7B84504B1786}" dt="2025-05-27T10:33:20.279" v="3" actId="20577"/>
          <ac:spMkLst>
            <pc:docMk/>
            <pc:sldMk cId="0" sldId="256"/>
            <ac:spMk id="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60AE3DE2-5E5B-4A0F-B401-AAC80C290657}" type="datetimeFigureOut">
              <a:rPr lang="de-DE" smtClean="0"/>
              <a:pPr/>
              <a:t>03.09.2025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/>
            </a:lvl1pPr>
          </a:lstStyle>
          <a:p>
            <a:fld id="{95158EE2-8904-4B5E-B2F4-2E3394ADEFC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8794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158EE2-8904-4B5E-B2F4-2E3394ADEFCC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20013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158EE2-8904-4B5E-B2F4-2E3394ADEFCC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9721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EA468A-B644-FAC0-95F9-8C5BC50ABE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E2A38D7E-FBEC-8AAA-453D-3A0A203DFC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822E714C-7C1D-09A1-BA9B-32A9ED9808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7D94F89-0DFE-A540-D8C8-89DA40B9FB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158EE2-8904-4B5E-B2F4-2E3394ADEFCC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495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DEA6BB-AB70-AA2F-6541-DD496BA61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3C679C46-CDFF-C9D9-D3C6-B1531A4B6C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E8701C72-9063-991C-6757-D9F6532BDC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B2659F2-E39A-AA65-DDAE-7DA13364B3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158EE2-8904-4B5E-B2F4-2E3394ADEFCC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3699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FA42D8-05B4-7285-C7FF-DC65250A40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4F1312C3-2CAC-CCF8-6F57-B8E59D2E386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A4DEDA46-2189-0E87-4387-7BCFC1A64A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F697843-8FE7-B5BC-17F9-28914074A8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158EE2-8904-4B5E-B2F4-2E3394ADEFCC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9535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E46B81-F4E5-3079-380F-D61E68FA92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6A300041-0E6D-43A5-FFBB-A4DC4CD23E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972165E9-55F5-82B9-6102-18E9861AC8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BD38376-1E8B-002B-44AE-A57832C436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158EE2-8904-4B5E-B2F4-2E3394ADEFCC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47163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9D051F-BA78-FA20-F82F-5F01BA2CEC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54BB5D1C-4539-397C-1331-39302FD418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A2E4F65F-6C3C-6529-3AB7-FC7BAA25AB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7BA50A8-9B0A-8817-59BC-C42DB90606C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158EE2-8904-4B5E-B2F4-2E3394ADEFCC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37667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43437D-588C-B457-9334-3C46B1D074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1A61C077-8C91-5E69-7219-5C4D5C2412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FCD75174-8C23-62B7-F93E-9F505019F3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06CE75A-ACE5-DEDA-3A9C-3C795A0DB7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158EE2-8904-4B5E-B2F4-2E3394ADEFCC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1779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1E943E-7029-CAE3-EFCC-EBD0899D74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C618B9FB-7E30-3280-7506-DEB806037C9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32C4687A-0E9B-E564-D701-DBC707DD99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79C5F8E-B49A-192A-4FC1-94C716A89F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158EE2-8904-4B5E-B2F4-2E3394ADEFCC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51688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35537B-D102-34FF-9666-8D95C114F6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5FB2DD1F-1881-07C5-F30A-6FD1010EDC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B839D794-D9AA-3F1E-DDAD-E99F82AC09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B466022-B193-1698-01BF-4F41537ED2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158EE2-8904-4B5E-B2F4-2E3394ADEFCC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0589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Relationship Id="rId4" Type="http://schemas.openxmlformats.org/officeDocument/2006/relationships/image" Target="../media/image1.e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Relationship Id="rId4" Type="http://schemas.openxmlformats.org/officeDocument/2006/relationships/image" Target="../media/image1.e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4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4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4" Type="http://schemas.openxmlformats.org/officeDocument/2006/relationships/image" Target="../media/image1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F0A79870-557B-3EB2-C023-293CBAD6B56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7756834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395" imgH="396" progId="TCLayout.ActiveDocument.1">
                  <p:embed/>
                </p:oleObj>
              </mc:Choice>
              <mc:Fallback>
                <p:oleObj name="think-cell Folie" r:id="rId3" imgW="395" imgH="39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F0A79870-557B-3EB2-C023-293CBAD6B56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vert="horz"/>
          <a:lstStyle>
            <a:lvl1pPr rtl="0"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fld id="{1D8BD707-D9CF-40AE-B4C6-C98DA3205C09}" type="datetimeFigureOut">
              <a:rPr lang="de-DE" smtClean="0"/>
              <a:pPr/>
              <a:t>03.09.2025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696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D0F74E7D-CBFD-D80F-F09C-2C48FCA7908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63704658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395" imgH="396" progId="TCLayout.ActiveDocument.1">
                  <p:embed/>
                </p:oleObj>
              </mc:Choice>
              <mc:Fallback>
                <p:oleObj name="think-cell Folie" r:id="rId3" imgW="395" imgH="39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D0F74E7D-CBFD-D80F-F09C-2C48FCA790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fld id="{1D8BD707-D9CF-40AE-B4C6-C98DA3205C09}" type="datetimeFigureOut">
              <a:rPr lang="de-DE" smtClean="0"/>
              <a:pPr/>
              <a:t>03.09.2025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7669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FF7B87FA-AD07-0580-7068-313FF07AE23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5259708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395" imgH="396" progId="TCLayout.ActiveDocument.1">
                  <p:embed/>
                </p:oleObj>
              </mc:Choice>
              <mc:Fallback>
                <p:oleObj name="think-cell Folie" r:id="rId3" imgW="395" imgH="39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FF7B87FA-AD07-0580-7068-313FF07AE2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rtl="0"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fld id="{1D8BD707-D9CF-40AE-B4C6-C98DA3205C09}" type="datetimeFigureOut">
              <a:rPr lang="de-DE" smtClean="0"/>
              <a:pPr/>
              <a:t>03.09.2025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2980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0A908AC8-592A-D7FD-935F-92664FC8AB8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7661139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395" imgH="396" progId="TCLayout.ActiveDocument.1">
                  <p:embed/>
                </p:oleObj>
              </mc:Choice>
              <mc:Fallback>
                <p:oleObj name="think-cell Folie" r:id="rId3" imgW="395" imgH="396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0A908AC8-592A-D7FD-935F-92664FC8AB8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77199F6D-358C-E288-2588-812F0E5E8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AC669FD-304E-ABB4-9108-6F677CD78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fld id="{1D8BD707-D9CF-40AE-B4C6-C98DA3205C09}" type="datetimeFigureOut">
              <a:rPr lang="de-DE" smtClean="0"/>
              <a:pPr/>
              <a:t>03.09.2025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E9E2376-E8E9-CB1F-CB1B-819F46176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98E3BC5-B166-EC1A-782A-04AE1647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3450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FDD1CA9D-FBAB-848F-6386-3EB4129936A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7203896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395" imgH="396" progId="TCLayout.ActiveDocument.1">
                  <p:embed/>
                </p:oleObj>
              </mc:Choice>
              <mc:Fallback>
                <p:oleObj name="think-cell Folie" r:id="rId3" imgW="395" imgH="39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FDD1CA9D-FBAB-848F-6386-3EB4129936A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fld id="{1D8BD707-D9CF-40AE-B4C6-C98DA3205C09}" type="datetimeFigureOut">
              <a:rPr lang="de-DE" smtClean="0"/>
              <a:pPr/>
              <a:t>03.09.2025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3912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D1428F0D-2A4A-F69A-F522-BB57AABB23E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873876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395" imgH="396" progId="TCLayout.ActiveDocument.1">
                  <p:embed/>
                </p:oleObj>
              </mc:Choice>
              <mc:Fallback>
                <p:oleObj name="think-cell Folie" r:id="rId3" imgW="395" imgH="39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D1428F0D-2A4A-F69A-F522-BB57AABB23E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vert="horz" anchor="t"/>
          <a:lstStyle>
            <a:lvl1pPr algn="l" rtl="0">
              <a:defRPr sz="40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fld id="{1D8BD707-D9CF-40AE-B4C6-C98DA3205C09}" type="datetimeFigureOut">
              <a:rPr lang="de-DE" smtClean="0"/>
              <a:pPr/>
              <a:t>03.09.2025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3732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FC901C42-CA95-963C-98A3-4B94D0D5517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1494467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395" imgH="396" progId="TCLayout.ActiveDocument.1">
                  <p:embed/>
                </p:oleObj>
              </mc:Choice>
              <mc:Fallback>
                <p:oleObj name="think-cell Folie" r:id="rId3" imgW="395" imgH="396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FC901C42-CA95-963C-98A3-4B94D0D5517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fld id="{1D8BD707-D9CF-40AE-B4C6-C98DA3205C09}" type="datetimeFigureOut">
              <a:rPr lang="de-DE" smtClean="0"/>
              <a:pPr/>
              <a:t>03.09.2025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766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hink-cell data - do not delete" hidden="1">
            <a:extLst>
              <a:ext uri="{FF2B5EF4-FFF2-40B4-BE49-F238E27FC236}">
                <a16:creationId xmlns:a16="http://schemas.microsoft.com/office/drawing/2014/main" id="{59CDA344-23E9-E0EF-7BD4-6230AFF636A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4791446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395" imgH="396" progId="TCLayout.ActiveDocument.1">
                  <p:embed/>
                </p:oleObj>
              </mc:Choice>
              <mc:Fallback>
                <p:oleObj name="think-cell Folie" r:id="rId3" imgW="395" imgH="396" progId="TCLayout.ActiveDocument.1">
                  <p:embed/>
                  <p:pic>
                    <p:nvPicPr>
                      <p:cNvPr id="11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59CDA344-23E9-E0EF-7BD4-6230AFF636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rtl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rtl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fld id="{1D8BD707-D9CF-40AE-B4C6-C98DA3205C09}" type="datetimeFigureOut">
              <a:rPr lang="de-DE" smtClean="0"/>
              <a:pPr/>
              <a:t>03.09.2025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9598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C3F68EF9-4530-06A0-6B1F-7651F6CEECF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2056870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395" imgH="396" progId="TCLayout.ActiveDocument.1">
                  <p:embed/>
                </p:oleObj>
              </mc:Choice>
              <mc:Fallback>
                <p:oleObj name="think-cell Folie" r:id="rId3" imgW="395" imgH="396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C3F68EF9-4530-06A0-6B1F-7651F6CEECF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fld id="{1D8BD707-D9CF-40AE-B4C6-C98DA3205C09}" type="datetimeFigureOut">
              <a:rPr lang="de-DE" smtClean="0"/>
              <a:pPr/>
              <a:t>03.09.2025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1991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A3A60298-33CC-CF11-1877-312C82A0791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9212624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395" imgH="396" progId="TCLayout.ActiveDocument.1">
                  <p:embed/>
                </p:oleObj>
              </mc:Choice>
              <mc:Fallback>
                <p:oleObj name="think-cell Folie" r:id="rId3" imgW="395" imgH="396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A3A60298-33CC-CF11-1877-312C82A0791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fld id="{1D8BD707-D9CF-40AE-B4C6-C98DA3205C09}" type="datetimeFigureOut">
              <a:rPr lang="de-DE" smtClean="0"/>
              <a:pPr/>
              <a:t>03.09.2025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4233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C96AAD33-F32B-737E-64B3-2B42B64E051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5444692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395" imgH="396" progId="TCLayout.ActiveDocument.1">
                  <p:embed/>
                </p:oleObj>
              </mc:Choice>
              <mc:Fallback>
                <p:oleObj name="think-cell Folie" r:id="rId3" imgW="395" imgH="396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C96AAD33-F32B-737E-64B3-2B42B64E051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/>
          <a:lstStyle>
            <a:lvl1pPr algn="l" rtl="0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rtl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fld id="{1D8BD707-D9CF-40AE-B4C6-C98DA3205C09}" type="datetimeFigureOut">
              <a:rPr lang="de-DE" smtClean="0"/>
              <a:pPr/>
              <a:t>03.09.2025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9699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DBA4B9CA-AF26-4963-C222-E091962641D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3006752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395" imgH="396" progId="TCLayout.ActiveDocument.1">
                  <p:embed/>
                </p:oleObj>
              </mc:Choice>
              <mc:Fallback>
                <p:oleObj name="think-cell Folie" r:id="rId3" imgW="395" imgH="396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DBA4B9CA-AF26-4963-C222-E091962641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vert="horz" anchor="b"/>
          <a:lstStyle>
            <a:lvl1pPr algn="l" rtl="0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rtl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rtl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fld id="{1D8BD707-D9CF-40AE-B4C6-C98DA3205C09}" type="datetimeFigureOut">
              <a:rPr lang="de-DE" smtClean="0"/>
              <a:pPr/>
              <a:t>03.09.2025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4739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21743EC0-3DB0-799E-CF15-32127F84168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31832998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5" imgW="395" imgH="396" progId="TCLayout.ActiveDocument.1">
                  <p:embed/>
                </p:oleObj>
              </mc:Choice>
              <mc:Fallback>
                <p:oleObj name="think-cell Folie" r:id="rId15" imgW="395" imgH="39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21743EC0-3DB0-799E-CF15-32127F84168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de-DE" smtClean="0"/>
              <a:pPr/>
              <a:t>03.09.2025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371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sv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7.sv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4.xml"/><Relationship Id="rId6" Type="http://schemas.openxmlformats.org/officeDocument/2006/relationships/image" Target="../media/image6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sv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sv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.sv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5.sv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5.sv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5.sv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1.x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5.sv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2.x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3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5.sv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3.x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0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hink-cell data - do not delete" hidden="1">
            <a:extLst>
              <a:ext uri="{FF2B5EF4-FFF2-40B4-BE49-F238E27FC236}">
                <a16:creationId xmlns:a16="http://schemas.microsoft.com/office/drawing/2014/main" id="{C1567A0F-4B8F-7AC5-4578-047B1BAB7B1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3588316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95" imgH="396" progId="TCLayout.ActiveDocument.1">
                  <p:embed/>
                </p:oleObj>
              </mc:Choice>
              <mc:Fallback>
                <p:oleObj name="think-cell Folie" r:id="rId4" imgW="395" imgH="396" progId="TCLayout.ActiveDocument.1">
                  <p:embed/>
                  <p:pic>
                    <p:nvPicPr>
                      <p:cNvPr id="10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C1567A0F-4B8F-7AC5-4578-047B1BAB7B1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"/>
          <p:cNvGrpSpPr/>
          <p:nvPr/>
        </p:nvGrpSpPr>
        <p:grpSpPr>
          <a:xfrm>
            <a:off x="8631832" y="0"/>
            <a:ext cx="9674249" cy="10287000"/>
            <a:chOff x="0" y="0"/>
            <a:chExt cx="2547950" cy="270933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547950" cy="2709333"/>
            </a:xfrm>
            <a:custGeom>
              <a:avLst/>
              <a:gdLst/>
              <a:ahLst/>
              <a:cxnLst/>
              <a:rect l="l" t="t" r="r" b="b"/>
              <a:pathLst>
                <a:path w="2547950" h="2709333">
                  <a:moveTo>
                    <a:pt x="0" y="0"/>
                  </a:moveTo>
                  <a:lnTo>
                    <a:pt x="2547950" y="0"/>
                  </a:lnTo>
                  <a:lnTo>
                    <a:pt x="2547950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de-DE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47625"/>
              <a:ext cx="2547950" cy="275695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535"/>
                </a:lnSpc>
              </a:pPr>
              <a:endParaRPr lang="de-DE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1251229" y="3408737"/>
            <a:ext cx="6453868" cy="3473248"/>
            <a:chOff x="0" y="0"/>
            <a:chExt cx="8605157" cy="4630996"/>
          </a:xfrm>
        </p:grpSpPr>
        <p:sp>
          <p:nvSpPr>
            <p:cNvPr id="7" name="TextBox 7"/>
            <p:cNvSpPr txBox="1"/>
            <p:nvPr/>
          </p:nvSpPr>
          <p:spPr>
            <a:xfrm>
              <a:off x="0" y="1198593"/>
              <a:ext cx="8605157" cy="233362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13200"/>
                </a:lnSpc>
              </a:pPr>
              <a:r>
                <a:rPr lang="de-DE" sz="12000" spc="-240">
                  <a:solidFill>
                    <a:srgbClr val="000000"/>
                  </a:solidFill>
                  <a:latin typeface="Fuchs Black" pitchFamily="2" charset="0"/>
                </a:rPr>
                <a:t>Briefing</a:t>
              </a:r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0"/>
              <a:ext cx="8605157" cy="50800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000"/>
                </a:lnSpc>
              </a:pPr>
              <a:r>
                <a:rPr lang="de-DE" sz="2800" spc="75" dirty="0">
                  <a:solidFill>
                    <a:srgbClr val="000000"/>
                  </a:solidFill>
                  <a:latin typeface="Fuchs"/>
                </a:rPr>
                <a:t>August 2025</a:t>
              </a:r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4118035"/>
              <a:ext cx="8605157" cy="51296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000"/>
                </a:lnSpc>
              </a:pPr>
              <a:r>
                <a:rPr lang="de-DE" sz="3200" dirty="0">
                  <a:latin typeface="Fuchs"/>
                  <a:ea typeface="Calibri"/>
                  <a:cs typeface="Calibri"/>
                </a:rPr>
                <a:t>Myth-</a:t>
              </a:r>
              <a:r>
                <a:rPr lang="de-DE" sz="3200" dirty="0" err="1">
                  <a:latin typeface="Fuchs"/>
                  <a:ea typeface="Calibri"/>
                  <a:cs typeface="Calibri"/>
                </a:rPr>
                <a:t>Busting</a:t>
              </a:r>
              <a:r>
                <a:rPr lang="de-DE" sz="3200" dirty="0">
                  <a:latin typeface="Fuchs"/>
                  <a:ea typeface="Calibri"/>
                  <a:cs typeface="Calibri"/>
                </a:rPr>
                <a:t> Bausparen</a:t>
              </a:r>
            </a:p>
          </p:txBody>
        </p:sp>
      </p:grpSp>
      <p:pic>
        <p:nvPicPr>
          <p:cNvPr id="12" name="Grafik 11">
            <a:extLst>
              <a:ext uri="{FF2B5EF4-FFF2-40B4-BE49-F238E27FC236}">
                <a16:creationId xmlns:a16="http://schemas.microsoft.com/office/drawing/2014/main" id="{77D46F18-8C39-6D6D-94A0-58DF8CC82AA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586833" y="4373609"/>
            <a:ext cx="5567958" cy="153978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>
            <a:extLst>
              <a:ext uri="{FF2B5EF4-FFF2-40B4-BE49-F238E27FC236}">
                <a16:creationId xmlns:a16="http://schemas.microsoft.com/office/drawing/2014/main" id="{CEA3DE71-FC76-F882-C39E-BCE62DD34A18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0157394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95" imgH="396" progId="TCLayout.ActiveDocument.1">
                  <p:embed/>
                </p:oleObj>
              </mc:Choice>
              <mc:Fallback>
                <p:oleObj name="think-cell Folie" r:id="rId4" imgW="395" imgH="396" progId="TCLayout.ActiveDocument.1">
                  <p:embed/>
                  <p:pic>
                    <p:nvPicPr>
                      <p:cNvPr id="6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CEA3DE71-FC76-F882-C39E-BCE62DD34A1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3">
            <a:extLst>
              <a:ext uri="{FF2B5EF4-FFF2-40B4-BE49-F238E27FC236}">
                <a16:creationId xmlns:a16="http://schemas.microsoft.com/office/drawing/2014/main" id="{F785DAB9-2E28-FE75-01C9-E2C9A40701C3}"/>
              </a:ext>
            </a:extLst>
          </p:cNvPr>
          <p:cNvGrpSpPr/>
          <p:nvPr/>
        </p:nvGrpSpPr>
        <p:grpSpPr>
          <a:xfrm>
            <a:off x="11277600" y="3096580"/>
            <a:ext cx="5243130" cy="4093839"/>
            <a:chOff x="0" y="0"/>
            <a:chExt cx="6990840" cy="5458452"/>
          </a:xfrm>
        </p:grpSpPr>
        <p:sp>
          <p:nvSpPr>
            <p:cNvPr id="8" name="TextBox 4">
              <a:extLst>
                <a:ext uri="{FF2B5EF4-FFF2-40B4-BE49-F238E27FC236}">
                  <a16:creationId xmlns:a16="http://schemas.microsoft.com/office/drawing/2014/main" id="{2527438E-C8F5-2B84-266B-C0967547169A}"/>
                </a:ext>
              </a:extLst>
            </p:cNvPr>
            <p:cNvSpPr txBox="1"/>
            <p:nvPr/>
          </p:nvSpPr>
          <p:spPr>
            <a:xfrm>
              <a:off x="0" y="387985"/>
              <a:ext cx="6990840" cy="327533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9847"/>
                </a:lnSpc>
              </a:pPr>
              <a:r>
                <a:rPr lang="de-DE" sz="7575" spc="-227">
                  <a:solidFill>
                    <a:srgbClr val="E6002D"/>
                  </a:solidFill>
                  <a:latin typeface="Fuchs Black" pitchFamily="2" charset="0"/>
                </a:rPr>
                <a:t>Wir sind gespannt!</a:t>
              </a:r>
            </a:p>
          </p:txBody>
        </p:sp>
        <p:sp>
          <p:nvSpPr>
            <p:cNvPr id="9" name="TextBox 5">
              <a:extLst>
                <a:ext uri="{FF2B5EF4-FFF2-40B4-BE49-F238E27FC236}">
                  <a16:creationId xmlns:a16="http://schemas.microsoft.com/office/drawing/2014/main" id="{9744BB0E-383B-75CA-DAB2-F43ABA3FE166}"/>
                </a:ext>
              </a:extLst>
            </p:cNvPr>
            <p:cNvSpPr txBox="1"/>
            <p:nvPr/>
          </p:nvSpPr>
          <p:spPr>
            <a:xfrm>
              <a:off x="0" y="4782177"/>
              <a:ext cx="6990840" cy="67627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4200"/>
                </a:lnSpc>
                <a:spcBef>
                  <a:spcPct val="0"/>
                </a:spcBef>
              </a:pPr>
              <a:r>
                <a:rPr lang="de-DE" sz="3000">
                  <a:solidFill>
                    <a:srgbClr val="000000"/>
                  </a:solidFill>
                  <a:latin typeface="Fuchs" pitchFamily="2" charset="0"/>
                </a:rPr>
                <a:t>Viel Spaß!</a:t>
              </a:r>
            </a:p>
          </p:txBody>
        </p:sp>
      </p:grpSp>
      <p:pic>
        <p:nvPicPr>
          <p:cNvPr id="5" name="Grafik 4">
            <a:extLst>
              <a:ext uri="{FF2B5EF4-FFF2-40B4-BE49-F238E27FC236}">
                <a16:creationId xmlns:a16="http://schemas.microsoft.com/office/drawing/2014/main" id="{684639E6-7851-779E-835A-17B7CD49F9A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767270" y="3882165"/>
            <a:ext cx="6929258" cy="252267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5592BC-1FFF-C73A-54F9-D41E75ABBD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640547F6-A2C6-2724-5608-585FACC42B7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95" imgH="396" progId="TCLayout.ActiveDocument.1">
                  <p:embed/>
                </p:oleObj>
              </mc:Choice>
              <mc:Fallback>
                <p:oleObj name="think-cell Folie" r:id="rId4" imgW="395" imgH="396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640547F6-A2C6-2724-5608-585FACC42B7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AutoShape 2">
            <a:extLst>
              <a:ext uri="{FF2B5EF4-FFF2-40B4-BE49-F238E27FC236}">
                <a16:creationId xmlns:a16="http://schemas.microsoft.com/office/drawing/2014/main" id="{93B3CBF9-F18A-BEF6-F7A3-4ED646F3F06F}"/>
              </a:ext>
            </a:extLst>
          </p:cNvPr>
          <p:cNvSpPr/>
          <p:nvPr/>
        </p:nvSpPr>
        <p:spPr>
          <a:xfrm>
            <a:off x="0" y="0"/>
            <a:ext cx="4612968" cy="10287000"/>
          </a:xfrm>
          <a:prstGeom prst="rect">
            <a:avLst/>
          </a:prstGeom>
          <a:solidFill>
            <a:srgbClr val="FFF02D"/>
          </a:solidFill>
        </p:spPr>
        <p:txBody>
          <a:bodyPr/>
          <a:lstStyle/>
          <a:p>
            <a:endParaRPr lang="de-DE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6A883976-1A41-7E40-CBD6-B561C76E0DAF}"/>
              </a:ext>
            </a:extLst>
          </p:cNvPr>
          <p:cNvGrpSpPr/>
          <p:nvPr/>
        </p:nvGrpSpPr>
        <p:grpSpPr>
          <a:xfrm>
            <a:off x="1120990" y="1064419"/>
            <a:ext cx="2370987" cy="1917531"/>
            <a:chOff x="0" y="47625"/>
            <a:chExt cx="3161316" cy="2556709"/>
          </a:xfrm>
        </p:grpSpPr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9F06FC89-2B06-B4EC-C7B2-93B9A9BE0CEE}"/>
                </a:ext>
              </a:extLst>
            </p:cNvPr>
            <p:cNvSpPr txBox="1"/>
            <p:nvPr/>
          </p:nvSpPr>
          <p:spPr>
            <a:xfrm>
              <a:off x="0" y="47625"/>
              <a:ext cx="3161316" cy="86677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4950"/>
                </a:lnSpc>
              </a:pPr>
              <a:r>
                <a:rPr lang="de-DE" sz="4500" spc="-135">
                  <a:solidFill>
                    <a:srgbClr val="E6002D"/>
                  </a:solidFill>
                  <a:latin typeface="Fuchs Black" pitchFamily="2" charset="0"/>
                </a:rPr>
                <a:t>02</a:t>
              </a:r>
            </a:p>
          </p:txBody>
        </p:sp>
        <p:sp>
          <p:nvSpPr>
            <p:cNvPr id="6" name="TextBox 6">
              <a:extLst>
                <a:ext uri="{FF2B5EF4-FFF2-40B4-BE49-F238E27FC236}">
                  <a16:creationId xmlns:a16="http://schemas.microsoft.com/office/drawing/2014/main" id="{155709C4-A993-D266-8960-6EF2D698E6B0}"/>
                </a:ext>
              </a:extLst>
            </p:cNvPr>
            <p:cNvSpPr txBox="1"/>
            <p:nvPr/>
          </p:nvSpPr>
          <p:spPr>
            <a:xfrm>
              <a:off x="0" y="1270635"/>
              <a:ext cx="3161316" cy="133369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3850"/>
                </a:lnSpc>
                <a:spcBef>
                  <a:spcPct val="0"/>
                </a:spcBef>
              </a:pPr>
              <a:r>
                <a:rPr lang="de-DE" sz="3500" spc="-105" dirty="0">
                  <a:solidFill>
                    <a:srgbClr val="000000"/>
                  </a:solidFill>
                  <a:latin typeface="Fuchs" pitchFamily="2" charset="0"/>
                </a:rPr>
                <a:t>Skript</a:t>
              </a:r>
            </a:p>
            <a:p>
              <a:pPr marL="0" lvl="0" indent="0" algn="l">
                <a:lnSpc>
                  <a:spcPts val="3850"/>
                </a:lnSpc>
                <a:spcBef>
                  <a:spcPct val="0"/>
                </a:spcBef>
              </a:pPr>
              <a:r>
                <a:rPr lang="de-DE" sz="3500" spc="-105" dirty="0">
                  <a:solidFill>
                    <a:srgbClr val="000000"/>
                  </a:solidFill>
                  <a:latin typeface="Fuchs" pitchFamily="2" charset="0"/>
                </a:rPr>
                <a:t>LONG</a:t>
              </a:r>
            </a:p>
          </p:txBody>
        </p:sp>
      </p:grpSp>
      <p:pic>
        <p:nvPicPr>
          <p:cNvPr id="8" name="Grafik 7" descr="Schließendes Anführungszeichen mit einfarbiger Füllung">
            <a:extLst>
              <a:ext uri="{FF2B5EF4-FFF2-40B4-BE49-F238E27FC236}">
                <a16:creationId xmlns:a16="http://schemas.microsoft.com/office/drawing/2014/main" id="{AA59D1C8-DFC9-1319-67B4-F7FC8071A34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728600" y="-87471"/>
            <a:ext cx="1768733" cy="1768733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31773EBA-885C-C10D-404B-F8059F92BE0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5594870" y="497704"/>
            <a:ext cx="2049282" cy="566715"/>
          </a:xfrm>
          <a:prstGeom prst="rect">
            <a:avLst/>
          </a:prstGeom>
        </p:spPr>
      </p:pic>
      <p:sp>
        <p:nvSpPr>
          <p:cNvPr id="12" name="TextBox 3">
            <a:extLst>
              <a:ext uri="{FF2B5EF4-FFF2-40B4-BE49-F238E27FC236}">
                <a16:creationId xmlns:a16="http://schemas.microsoft.com/office/drawing/2014/main" id="{45F101F9-1B8C-75EC-DE3D-9C198385E214}"/>
              </a:ext>
            </a:extLst>
          </p:cNvPr>
          <p:cNvSpPr txBox="1"/>
          <p:nvPr/>
        </p:nvSpPr>
        <p:spPr>
          <a:xfrm>
            <a:off x="5450710" y="952500"/>
            <a:ext cx="11808590" cy="87684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900"/>
              </a:lnSpc>
            </a:pPr>
            <a:r>
              <a:rPr lang="de-DE" sz="3500" dirty="0">
                <a:solidFill>
                  <a:srgbClr val="000000"/>
                </a:solidFill>
                <a:latin typeface="Fuchs Black" pitchFamily="2" charset="0"/>
              </a:rPr>
              <a:t>Hook &amp; Intro</a:t>
            </a:r>
          </a:p>
          <a:p>
            <a:pPr>
              <a:lnSpc>
                <a:spcPts val="4900"/>
              </a:lnSpc>
            </a:pP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Bausparen gleich Haus bauen? Falsch!</a:t>
            </a:r>
          </a:p>
          <a:p>
            <a:pPr>
              <a:lnSpc>
                <a:spcPts val="4900"/>
              </a:lnSpc>
            </a:pP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Hi, ich bin </a:t>
            </a:r>
            <a:r>
              <a:rPr lang="de-DE" sz="3500" i="1" dirty="0">
                <a:solidFill>
                  <a:srgbClr val="000000"/>
                </a:solidFill>
                <a:latin typeface="Fuchs" pitchFamily="2" charset="0"/>
              </a:rPr>
              <a:t>xx </a:t>
            </a: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von</a:t>
            </a:r>
            <a:r>
              <a:rPr lang="de-DE" sz="3500" i="1" dirty="0">
                <a:solidFill>
                  <a:srgbClr val="000000"/>
                </a:solidFill>
                <a:latin typeface="Fuchs" pitchFamily="2" charset="0"/>
              </a:rPr>
              <a:t> xx</a:t>
            </a: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 und ich verrate dir 3 Dinge übers Bausparen, die viele falsch verstehen – und warum du sie unbedingt kennen solltest.</a:t>
            </a:r>
          </a:p>
          <a:p>
            <a:pPr>
              <a:lnSpc>
                <a:spcPts val="4900"/>
              </a:lnSpc>
            </a:pP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Los geht’s.</a:t>
            </a:r>
          </a:p>
          <a:p>
            <a:pPr>
              <a:lnSpc>
                <a:spcPts val="4900"/>
              </a:lnSpc>
            </a:pPr>
            <a:endParaRPr lang="de-DE" sz="3500" dirty="0">
              <a:solidFill>
                <a:srgbClr val="000000"/>
              </a:solidFill>
              <a:latin typeface="Fuchs" pitchFamily="2" charset="0"/>
            </a:endParaRPr>
          </a:p>
          <a:p>
            <a:pPr>
              <a:lnSpc>
                <a:spcPts val="4900"/>
              </a:lnSpc>
            </a:pPr>
            <a:r>
              <a:rPr lang="de-DE" sz="3500" dirty="0">
                <a:solidFill>
                  <a:srgbClr val="000000"/>
                </a:solidFill>
                <a:latin typeface="Fuchs Black" pitchFamily="2" charset="0"/>
              </a:rPr>
              <a:t>Mythos Nr. 1</a:t>
            </a:r>
          </a:p>
          <a:p>
            <a:pPr>
              <a:lnSpc>
                <a:spcPts val="4900"/>
              </a:lnSpc>
            </a:pP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Mythos Nr. 1: Bausparen ist nur sinnvoll, wenn du ein Haus bauen willst.</a:t>
            </a:r>
          </a:p>
          <a:p>
            <a:pPr>
              <a:lnSpc>
                <a:spcPts val="4900"/>
              </a:lnSpc>
            </a:pPr>
            <a:r>
              <a:rPr lang="de-DE" sz="3500" i="1" dirty="0">
                <a:solidFill>
                  <a:srgbClr val="000000"/>
                </a:solidFill>
                <a:latin typeface="Fuchs" pitchFamily="2" charset="0"/>
              </a:rPr>
              <a:t>Visualisierung: Textkachel im Pixel-Look mit dem ‘Mythos‘ ausformuliert</a:t>
            </a:r>
          </a:p>
          <a:p>
            <a:pPr>
              <a:lnSpc>
                <a:spcPts val="4900"/>
              </a:lnSpc>
            </a:pPr>
            <a:endParaRPr lang="de-DE" sz="3500" dirty="0">
              <a:solidFill>
                <a:srgbClr val="000000"/>
              </a:solidFill>
              <a:latin typeface="Fuchs" pitchFamily="2" charset="0"/>
            </a:endParaRPr>
          </a:p>
          <a:p>
            <a:pPr>
              <a:lnSpc>
                <a:spcPts val="4900"/>
              </a:lnSpc>
              <a:spcBef>
                <a:spcPct val="0"/>
              </a:spcBef>
            </a:pPr>
            <a:endParaRPr lang="de-DE" sz="3500" dirty="0">
              <a:solidFill>
                <a:srgbClr val="000000"/>
              </a:solidFill>
              <a:latin typeface="Fuchs 1"/>
            </a:endParaRPr>
          </a:p>
        </p:txBody>
      </p:sp>
    </p:spTree>
    <p:extLst>
      <p:ext uri="{BB962C8B-B14F-4D97-AF65-F5344CB8AC3E}">
        <p14:creationId xmlns:p14="http://schemas.microsoft.com/office/powerpoint/2010/main" val="3189137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05F284-8160-98E3-7702-54F8CC1F3A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687076E6-E17C-D31A-5DCB-4E4EACA453C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95" imgH="396" progId="TCLayout.ActiveDocument.1">
                  <p:embed/>
                </p:oleObj>
              </mc:Choice>
              <mc:Fallback>
                <p:oleObj name="think-cell Folie" r:id="rId4" imgW="395" imgH="396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640547F6-A2C6-2724-5608-585FACC42B7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AutoShape 2">
            <a:extLst>
              <a:ext uri="{FF2B5EF4-FFF2-40B4-BE49-F238E27FC236}">
                <a16:creationId xmlns:a16="http://schemas.microsoft.com/office/drawing/2014/main" id="{23441C67-00D3-8045-EE2C-2C978B0B4DAA}"/>
              </a:ext>
            </a:extLst>
          </p:cNvPr>
          <p:cNvSpPr/>
          <p:nvPr/>
        </p:nvSpPr>
        <p:spPr>
          <a:xfrm>
            <a:off x="0" y="0"/>
            <a:ext cx="4612968" cy="10287000"/>
          </a:xfrm>
          <a:prstGeom prst="rect">
            <a:avLst/>
          </a:prstGeom>
          <a:solidFill>
            <a:srgbClr val="FFF02D"/>
          </a:solidFill>
        </p:spPr>
        <p:txBody>
          <a:bodyPr/>
          <a:lstStyle/>
          <a:p>
            <a:endParaRPr lang="de-DE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88F34179-C614-3195-07B7-73B6B8E2E46B}"/>
              </a:ext>
            </a:extLst>
          </p:cNvPr>
          <p:cNvGrpSpPr/>
          <p:nvPr/>
        </p:nvGrpSpPr>
        <p:grpSpPr>
          <a:xfrm>
            <a:off x="1120990" y="1064419"/>
            <a:ext cx="2370987" cy="1917531"/>
            <a:chOff x="0" y="47625"/>
            <a:chExt cx="3161316" cy="2556709"/>
          </a:xfrm>
        </p:grpSpPr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913FA4E2-F83B-69DD-DF93-57A2D1F891C1}"/>
                </a:ext>
              </a:extLst>
            </p:cNvPr>
            <p:cNvSpPr txBox="1"/>
            <p:nvPr/>
          </p:nvSpPr>
          <p:spPr>
            <a:xfrm>
              <a:off x="0" y="47625"/>
              <a:ext cx="3161316" cy="86677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4950"/>
                </a:lnSpc>
              </a:pPr>
              <a:r>
                <a:rPr lang="de-DE" sz="4500" spc="-135">
                  <a:solidFill>
                    <a:srgbClr val="E6002D"/>
                  </a:solidFill>
                  <a:latin typeface="Fuchs Black" pitchFamily="2" charset="0"/>
                </a:rPr>
                <a:t>02</a:t>
              </a:r>
            </a:p>
          </p:txBody>
        </p:sp>
        <p:sp>
          <p:nvSpPr>
            <p:cNvPr id="6" name="TextBox 6">
              <a:extLst>
                <a:ext uri="{FF2B5EF4-FFF2-40B4-BE49-F238E27FC236}">
                  <a16:creationId xmlns:a16="http://schemas.microsoft.com/office/drawing/2014/main" id="{8591DA0A-4846-41B8-0C67-730BB5ADE884}"/>
                </a:ext>
              </a:extLst>
            </p:cNvPr>
            <p:cNvSpPr txBox="1"/>
            <p:nvPr/>
          </p:nvSpPr>
          <p:spPr>
            <a:xfrm>
              <a:off x="0" y="1270635"/>
              <a:ext cx="3161316" cy="133369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3850"/>
                </a:lnSpc>
                <a:spcBef>
                  <a:spcPct val="0"/>
                </a:spcBef>
              </a:pPr>
              <a:r>
                <a:rPr lang="de-DE" sz="3500" spc="-105" dirty="0">
                  <a:solidFill>
                    <a:srgbClr val="000000"/>
                  </a:solidFill>
                  <a:latin typeface="Fuchs" pitchFamily="2" charset="0"/>
                </a:rPr>
                <a:t>Skript</a:t>
              </a:r>
            </a:p>
            <a:p>
              <a:pPr marL="0" lvl="0" indent="0" algn="l">
                <a:lnSpc>
                  <a:spcPts val="3850"/>
                </a:lnSpc>
                <a:spcBef>
                  <a:spcPct val="0"/>
                </a:spcBef>
              </a:pPr>
              <a:r>
                <a:rPr lang="de-DE" sz="3500" spc="-105" dirty="0">
                  <a:solidFill>
                    <a:srgbClr val="000000"/>
                  </a:solidFill>
                  <a:latin typeface="Fuchs" pitchFamily="2" charset="0"/>
                </a:rPr>
                <a:t>LONG</a:t>
              </a:r>
            </a:p>
          </p:txBody>
        </p:sp>
      </p:grpSp>
      <p:pic>
        <p:nvPicPr>
          <p:cNvPr id="8" name="Grafik 7" descr="Schließendes Anführungszeichen mit einfarbiger Füllung">
            <a:extLst>
              <a:ext uri="{FF2B5EF4-FFF2-40B4-BE49-F238E27FC236}">
                <a16:creationId xmlns:a16="http://schemas.microsoft.com/office/drawing/2014/main" id="{6E7956A4-0247-FF4C-5ABF-A5789A6EAE9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728600" y="-87471"/>
            <a:ext cx="1768733" cy="1768733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51DC410-FBE8-A4AE-3554-A048BE8EBE2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5594870" y="497704"/>
            <a:ext cx="2049282" cy="566715"/>
          </a:xfrm>
          <a:prstGeom prst="rect">
            <a:avLst/>
          </a:prstGeom>
        </p:spPr>
      </p:pic>
      <p:sp>
        <p:nvSpPr>
          <p:cNvPr id="12" name="TextBox 3">
            <a:extLst>
              <a:ext uri="{FF2B5EF4-FFF2-40B4-BE49-F238E27FC236}">
                <a16:creationId xmlns:a16="http://schemas.microsoft.com/office/drawing/2014/main" id="{34104B3A-4690-BF1B-5C00-9179F79B3CE4}"/>
              </a:ext>
            </a:extLst>
          </p:cNvPr>
          <p:cNvSpPr txBox="1"/>
          <p:nvPr/>
        </p:nvSpPr>
        <p:spPr>
          <a:xfrm>
            <a:off x="5450710" y="952500"/>
            <a:ext cx="11808590" cy="49925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900"/>
              </a:lnSpc>
            </a:pPr>
            <a:endParaRPr lang="de-DE" sz="3500" dirty="0">
              <a:solidFill>
                <a:srgbClr val="000000"/>
              </a:solidFill>
              <a:latin typeface="Fuchs" pitchFamily="2" charset="0"/>
            </a:endParaRPr>
          </a:p>
          <a:p>
            <a:pPr>
              <a:lnSpc>
                <a:spcPts val="4900"/>
              </a:lnSpc>
            </a:pPr>
            <a:r>
              <a:rPr lang="de-DE" sz="3500" dirty="0" err="1">
                <a:solidFill>
                  <a:srgbClr val="000000"/>
                </a:solidFill>
                <a:latin typeface="Fuchs" pitchFamily="2" charset="0"/>
              </a:rPr>
              <a:t>Nope</a:t>
            </a: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! Du musst beim Bausparen gar nichts bauen. Ein Bausparvertrag ist einfach gesagt ein Sparplan + die Möglichkeit später einen günstigen Kredit zu bekommen. Du legst regelmäßig kleine Beträge zur Seite, und wenn du willst, kannst du später selbst entscheiden: Wohnung renovieren? Haus kaufen? Oder einfach das Geld für etwas anderes nutzen.  Keine Baupflicht – nur Möglichkeiten.</a:t>
            </a:r>
            <a:endParaRPr lang="de-DE" sz="3500" dirty="0">
              <a:solidFill>
                <a:srgbClr val="000000"/>
              </a:solidFill>
              <a:latin typeface="Fuchs 1"/>
            </a:endParaRPr>
          </a:p>
        </p:txBody>
      </p:sp>
    </p:spTree>
    <p:extLst>
      <p:ext uri="{BB962C8B-B14F-4D97-AF65-F5344CB8AC3E}">
        <p14:creationId xmlns:p14="http://schemas.microsoft.com/office/powerpoint/2010/main" val="3675217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AFCC61-698B-B777-8079-69A9ECFE4A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8C370D03-C961-FF88-8F8E-EF25876FEC3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95" imgH="396" progId="TCLayout.ActiveDocument.1">
                  <p:embed/>
                </p:oleObj>
              </mc:Choice>
              <mc:Fallback>
                <p:oleObj name="think-cell Folie" r:id="rId4" imgW="395" imgH="396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640547F6-A2C6-2724-5608-585FACC42B7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AutoShape 2">
            <a:extLst>
              <a:ext uri="{FF2B5EF4-FFF2-40B4-BE49-F238E27FC236}">
                <a16:creationId xmlns:a16="http://schemas.microsoft.com/office/drawing/2014/main" id="{FC0B51A9-7131-1359-A697-29FECCD2894A}"/>
              </a:ext>
            </a:extLst>
          </p:cNvPr>
          <p:cNvSpPr/>
          <p:nvPr/>
        </p:nvSpPr>
        <p:spPr>
          <a:xfrm>
            <a:off x="0" y="0"/>
            <a:ext cx="4612968" cy="10287000"/>
          </a:xfrm>
          <a:prstGeom prst="rect">
            <a:avLst/>
          </a:prstGeom>
          <a:solidFill>
            <a:srgbClr val="FFF02D"/>
          </a:solidFill>
        </p:spPr>
        <p:txBody>
          <a:bodyPr/>
          <a:lstStyle/>
          <a:p>
            <a:endParaRPr lang="de-DE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FC7AD54C-3361-0221-2876-AD3F4D2D130B}"/>
              </a:ext>
            </a:extLst>
          </p:cNvPr>
          <p:cNvGrpSpPr/>
          <p:nvPr/>
        </p:nvGrpSpPr>
        <p:grpSpPr>
          <a:xfrm>
            <a:off x="1120990" y="1064419"/>
            <a:ext cx="2370987" cy="1917531"/>
            <a:chOff x="0" y="47625"/>
            <a:chExt cx="3161316" cy="2556709"/>
          </a:xfrm>
        </p:grpSpPr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BAD113B9-E8C7-9B24-1817-4E511B7731DA}"/>
                </a:ext>
              </a:extLst>
            </p:cNvPr>
            <p:cNvSpPr txBox="1"/>
            <p:nvPr/>
          </p:nvSpPr>
          <p:spPr>
            <a:xfrm>
              <a:off x="0" y="47625"/>
              <a:ext cx="3161316" cy="86677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4950"/>
                </a:lnSpc>
              </a:pPr>
              <a:r>
                <a:rPr lang="de-DE" sz="4500" spc="-135">
                  <a:solidFill>
                    <a:srgbClr val="E6002D"/>
                  </a:solidFill>
                  <a:latin typeface="Fuchs Black" pitchFamily="2" charset="0"/>
                </a:rPr>
                <a:t>02</a:t>
              </a:r>
            </a:p>
          </p:txBody>
        </p:sp>
        <p:sp>
          <p:nvSpPr>
            <p:cNvPr id="6" name="TextBox 6">
              <a:extLst>
                <a:ext uri="{FF2B5EF4-FFF2-40B4-BE49-F238E27FC236}">
                  <a16:creationId xmlns:a16="http://schemas.microsoft.com/office/drawing/2014/main" id="{112F195E-1748-906C-29AE-CE8A4A78AA4B}"/>
                </a:ext>
              </a:extLst>
            </p:cNvPr>
            <p:cNvSpPr txBox="1"/>
            <p:nvPr/>
          </p:nvSpPr>
          <p:spPr>
            <a:xfrm>
              <a:off x="0" y="1270635"/>
              <a:ext cx="3161316" cy="133369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3850"/>
                </a:lnSpc>
                <a:spcBef>
                  <a:spcPct val="0"/>
                </a:spcBef>
              </a:pPr>
              <a:r>
                <a:rPr lang="de-DE" sz="3500" spc="-105" dirty="0">
                  <a:solidFill>
                    <a:srgbClr val="000000"/>
                  </a:solidFill>
                  <a:latin typeface="Fuchs" pitchFamily="2" charset="0"/>
                </a:rPr>
                <a:t>Skript</a:t>
              </a:r>
            </a:p>
            <a:p>
              <a:pPr marL="0" lvl="0" indent="0" algn="l">
                <a:lnSpc>
                  <a:spcPts val="3850"/>
                </a:lnSpc>
                <a:spcBef>
                  <a:spcPct val="0"/>
                </a:spcBef>
              </a:pPr>
              <a:r>
                <a:rPr lang="de-DE" sz="3500" spc="-105" dirty="0">
                  <a:solidFill>
                    <a:srgbClr val="000000"/>
                  </a:solidFill>
                  <a:latin typeface="Fuchs" pitchFamily="2" charset="0"/>
                </a:rPr>
                <a:t>LONG</a:t>
              </a:r>
            </a:p>
          </p:txBody>
        </p:sp>
      </p:grpSp>
      <p:pic>
        <p:nvPicPr>
          <p:cNvPr id="8" name="Grafik 7" descr="Schließendes Anführungszeichen mit einfarbiger Füllung">
            <a:extLst>
              <a:ext uri="{FF2B5EF4-FFF2-40B4-BE49-F238E27FC236}">
                <a16:creationId xmlns:a16="http://schemas.microsoft.com/office/drawing/2014/main" id="{D39669B6-444C-DE85-B5E8-3E7EFA30CAE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728600" y="-87471"/>
            <a:ext cx="1768733" cy="1768733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CB67C5F5-0252-C8A3-8448-7D13570FBB0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5594870" y="497704"/>
            <a:ext cx="2049282" cy="566715"/>
          </a:xfrm>
          <a:prstGeom prst="rect">
            <a:avLst/>
          </a:prstGeom>
        </p:spPr>
      </p:pic>
      <p:sp>
        <p:nvSpPr>
          <p:cNvPr id="12" name="TextBox 3">
            <a:extLst>
              <a:ext uri="{FF2B5EF4-FFF2-40B4-BE49-F238E27FC236}">
                <a16:creationId xmlns:a16="http://schemas.microsoft.com/office/drawing/2014/main" id="{758C15BB-83C6-AD9A-16B7-D134BD868B52}"/>
              </a:ext>
            </a:extLst>
          </p:cNvPr>
          <p:cNvSpPr txBox="1"/>
          <p:nvPr/>
        </p:nvSpPr>
        <p:spPr>
          <a:xfrm>
            <a:off x="5450710" y="952500"/>
            <a:ext cx="12193442" cy="81400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900"/>
              </a:lnSpc>
            </a:pPr>
            <a:r>
              <a:rPr lang="de-DE" sz="3500" dirty="0">
                <a:solidFill>
                  <a:srgbClr val="000000"/>
                </a:solidFill>
                <a:latin typeface="Fuchs Black" pitchFamily="2" charset="0"/>
              </a:rPr>
              <a:t>Mythos Nr. 2</a:t>
            </a:r>
          </a:p>
          <a:p>
            <a:pPr>
              <a:lnSpc>
                <a:spcPts val="4900"/>
              </a:lnSpc>
            </a:pP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Mythos Nr. 2: Bausparen ist unflexibel.</a:t>
            </a:r>
          </a:p>
          <a:p>
            <a:pPr>
              <a:lnSpc>
                <a:spcPts val="4900"/>
              </a:lnSpc>
            </a:pPr>
            <a:r>
              <a:rPr lang="de-DE" sz="3500" i="1" dirty="0">
                <a:solidFill>
                  <a:srgbClr val="000000"/>
                </a:solidFill>
                <a:latin typeface="Fuchs" pitchFamily="2" charset="0"/>
              </a:rPr>
              <a:t>Visualisierung: Textkachel im Pixel-Look mit dem ‘Mythos‘ ausformuliert</a:t>
            </a:r>
          </a:p>
          <a:p>
            <a:pPr>
              <a:lnSpc>
                <a:spcPts val="4900"/>
              </a:lnSpc>
            </a:pPr>
            <a:r>
              <a:rPr lang="de-DE" sz="3500" dirty="0" err="1">
                <a:solidFill>
                  <a:srgbClr val="000000"/>
                </a:solidFill>
                <a:latin typeface="Fuchs" pitchFamily="2" charset="0"/>
              </a:rPr>
              <a:t>Pfff</a:t>
            </a: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, </a:t>
            </a:r>
            <a:r>
              <a:rPr lang="de-DE" sz="3500" dirty="0" err="1">
                <a:solidFill>
                  <a:srgbClr val="000000"/>
                </a:solidFill>
                <a:latin typeface="Fuchs" pitchFamily="2" charset="0"/>
              </a:rPr>
              <a:t>no</a:t>
            </a: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 </a:t>
            </a:r>
            <a:r>
              <a:rPr lang="de-DE" sz="3500" dirty="0" err="1">
                <a:solidFill>
                  <a:srgbClr val="000000"/>
                </a:solidFill>
                <a:latin typeface="Fuchs" pitchFamily="2" charset="0"/>
              </a:rPr>
              <a:t>way</a:t>
            </a: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! Stell dir Bausparen wie ein Spotify- oder Netflix-Abo vor: Mal ‘ne Pause machen? Kein Problem und jederzeit möglich. </a:t>
            </a:r>
          </a:p>
          <a:p>
            <a:pPr>
              <a:lnSpc>
                <a:spcPts val="4900"/>
              </a:lnSpc>
            </a:pP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Du willst mal extra was einzahlen, weil du Geld zum Geburtstag bekommen hast oder dein erster Job richtig gut läuft? Do </a:t>
            </a:r>
            <a:r>
              <a:rPr lang="de-DE" sz="3500" dirty="0" err="1">
                <a:solidFill>
                  <a:srgbClr val="000000"/>
                </a:solidFill>
                <a:latin typeface="Fuchs" pitchFamily="2" charset="0"/>
              </a:rPr>
              <a:t>it!</a:t>
            </a: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 Sondereinzahlungen sind kein Problem  .</a:t>
            </a:r>
          </a:p>
          <a:p>
            <a:pPr>
              <a:lnSpc>
                <a:spcPts val="4900"/>
              </a:lnSpc>
            </a:pP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Auch die Bausparsumme kannst du anpassen – je nachdem, was gerade zu deinem Leben passt.</a:t>
            </a:r>
          </a:p>
          <a:p>
            <a:pPr>
              <a:lnSpc>
                <a:spcPts val="4900"/>
              </a:lnSpc>
              <a:spcBef>
                <a:spcPct val="0"/>
              </a:spcBef>
            </a:pPr>
            <a:endParaRPr lang="de-DE" sz="3500" dirty="0">
              <a:solidFill>
                <a:srgbClr val="000000"/>
              </a:solidFill>
              <a:latin typeface="Fuchs 1"/>
            </a:endParaRPr>
          </a:p>
        </p:txBody>
      </p:sp>
    </p:spTree>
    <p:extLst>
      <p:ext uri="{BB962C8B-B14F-4D97-AF65-F5344CB8AC3E}">
        <p14:creationId xmlns:p14="http://schemas.microsoft.com/office/powerpoint/2010/main" val="1164027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379F66-950B-4D5B-19B9-9F2EF84CB8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9CF21A96-0B99-7D57-1A2C-0A248056587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95" imgH="396" progId="TCLayout.ActiveDocument.1">
                  <p:embed/>
                </p:oleObj>
              </mc:Choice>
              <mc:Fallback>
                <p:oleObj name="think-cell Folie" r:id="rId4" imgW="395" imgH="396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8C370D03-C961-FF88-8F8E-EF25876FEC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AutoShape 2">
            <a:extLst>
              <a:ext uri="{FF2B5EF4-FFF2-40B4-BE49-F238E27FC236}">
                <a16:creationId xmlns:a16="http://schemas.microsoft.com/office/drawing/2014/main" id="{7A41901F-2052-9BA1-4239-BE4D8C4AD145}"/>
              </a:ext>
            </a:extLst>
          </p:cNvPr>
          <p:cNvSpPr/>
          <p:nvPr/>
        </p:nvSpPr>
        <p:spPr>
          <a:xfrm>
            <a:off x="0" y="0"/>
            <a:ext cx="4612968" cy="10287000"/>
          </a:xfrm>
          <a:prstGeom prst="rect">
            <a:avLst/>
          </a:prstGeom>
          <a:solidFill>
            <a:srgbClr val="FFF02D"/>
          </a:solidFill>
        </p:spPr>
        <p:txBody>
          <a:bodyPr/>
          <a:lstStyle/>
          <a:p>
            <a:endParaRPr lang="de-DE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A309283E-23E8-C168-EDD2-0905D1DA1472}"/>
              </a:ext>
            </a:extLst>
          </p:cNvPr>
          <p:cNvGrpSpPr/>
          <p:nvPr/>
        </p:nvGrpSpPr>
        <p:grpSpPr>
          <a:xfrm>
            <a:off x="1120990" y="1064419"/>
            <a:ext cx="2370987" cy="1917531"/>
            <a:chOff x="0" y="47625"/>
            <a:chExt cx="3161316" cy="2556709"/>
          </a:xfrm>
        </p:grpSpPr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19543F8A-4F5A-4621-3E2F-229403D53336}"/>
                </a:ext>
              </a:extLst>
            </p:cNvPr>
            <p:cNvSpPr txBox="1"/>
            <p:nvPr/>
          </p:nvSpPr>
          <p:spPr>
            <a:xfrm>
              <a:off x="0" y="47625"/>
              <a:ext cx="3161316" cy="86677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4950"/>
                </a:lnSpc>
              </a:pPr>
              <a:r>
                <a:rPr lang="de-DE" sz="4500" spc="-135">
                  <a:solidFill>
                    <a:srgbClr val="E6002D"/>
                  </a:solidFill>
                  <a:latin typeface="Fuchs Black" pitchFamily="2" charset="0"/>
                </a:rPr>
                <a:t>02</a:t>
              </a:r>
            </a:p>
          </p:txBody>
        </p:sp>
        <p:sp>
          <p:nvSpPr>
            <p:cNvPr id="6" name="TextBox 6">
              <a:extLst>
                <a:ext uri="{FF2B5EF4-FFF2-40B4-BE49-F238E27FC236}">
                  <a16:creationId xmlns:a16="http://schemas.microsoft.com/office/drawing/2014/main" id="{9AE9E5E2-32C3-ABB5-3430-DA0F82B37FEF}"/>
                </a:ext>
              </a:extLst>
            </p:cNvPr>
            <p:cNvSpPr txBox="1"/>
            <p:nvPr/>
          </p:nvSpPr>
          <p:spPr>
            <a:xfrm>
              <a:off x="0" y="1270635"/>
              <a:ext cx="3161316" cy="133369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3850"/>
                </a:lnSpc>
                <a:spcBef>
                  <a:spcPct val="0"/>
                </a:spcBef>
              </a:pPr>
              <a:r>
                <a:rPr lang="de-DE" sz="3500" spc="-105" dirty="0">
                  <a:solidFill>
                    <a:srgbClr val="000000"/>
                  </a:solidFill>
                  <a:latin typeface="Fuchs" pitchFamily="2" charset="0"/>
                </a:rPr>
                <a:t>Skript</a:t>
              </a:r>
            </a:p>
            <a:p>
              <a:pPr marL="0" lvl="0" indent="0" algn="l">
                <a:lnSpc>
                  <a:spcPts val="3850"/>
                </a:lnSpc>
                <a:spcBef>
                  <a:spcPct val="0"/>
                </a:spcBef>
              </a:pPr>
              <a:r>
                <a:rPr lang="de-DE" sz="3500" spc="-105" dirty="0">
                  <a:solidFill>
                    <a:srgbClr val="000000"/>
                  </a:solidFill>
                  <a:latin typeface="Fuchs" pitchFamily="2" charset="0"/>
                </a:rPr>
                <a:t>LONG</a:t>
              </a:r>
            </a:p>
          </p:txBody>
        </p:sp>
      </p:grpSp>
      <p:pic>
        <p:nvPicPr>
          <p:cNvPr id="8" name="Grafik 7" descr="Schließendes Anführungszeichen mit einfarbiger Füllung">
            <a:extLst>
              <a:ext uri="{FF2B5EF4-FFF2-40B4-BE49-F238E27FC236}">
                <a16:creationId xmlns:a16="http://schemas.microsoft.com/office/drawing/2014/main" id="{05F87778-1BFE-2195-DDFA-9C6CEF1A69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728600" y="-87471"/>
            <a:ext cx="1768733" cy="1768733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6F8138D0-8493-1CA9-E1F1-F0A6BB64DAE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5594870" y="497704"/>
            <a:ext cx="2049282" cy="566715"/>
          </a:xfrm>
          <a:prstGeom prst="rect">
            <a:avLst/>
          </a:prstGeom>
        </p:spPr>
      </p:pic>
      <p:sp>
        <p:nvSpPr>
          <p:cNvPr id="12" name="TextBox 3">
            <a:extLst>
              <a:ext uri="{FF2B5EF4-FFF2-40B4-BE49-F238E27FC236}">
                <a16:creationId xmlns:a16="http://schemas.microsoft.com/office/drawing/2014/main" id="{1C58D639-4DD8-29B3-6D2B-BDA7701A3683}"/>
              </a:ext>
            </a:extLst>
          </p:cNvPr>
          <p:cNvSpPr txBox="1"/>
          <p:nvPr/>
        </p:nvSpPr>
        <p:spPr>
          <a:xfrm>
            <a:off x="5450710" y="952500"/>
            <a:ext cx="12193442" cy="1128193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900"/>
              </a:lnSpc>
            </a:pPr>
            <a:r>
              <a:rPr lang="de-DE" sz="3500" b="1" dirty="0">
                <a:solidFill>
                  <a:srgbClr val="000000"/>
                </a:solidFill>
                <a:latin typeface="Fuchs" pitchFamily="2" charset="0"/>
              </a:rPr>
              <a:t>Mythos Nr. 3</a:t>
            </a:r>
          </a:p>
          <a:p>
            <a:pPr>
              <a:lnSpc>
                <a:spcPts val="4900"/>
              </a:lnSpc>
            </a:pP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Mythos Nr. 3: Bausparen lohnt sich erst ab 30 oder älter.</a:t>
            </a:r>
          </a:p>
          <a:p>
            <a:pPr>
              <a:lnSpc>
                <a:spcPts val="4900"/>
              </a:lnSpc>
            </a:pPr>
            <a:r>
              <a:rPr lang="de-DE" sz="3500" i="1" dirty="0">
                <a:solidFill>
                  <a:srgbClr val="000000"/>
                </a:solidFill>
                <a:latin typeface="Fuchs" pitchFamily="2" charset="0"/>
              </a:rPr>
              <a:t>Visualisierung: Textkachel im Pixel-Look mit dem ‘Mythos‘ ausformuliert</a:t>
            </a:r>
          </a:p>
          <a:p>
            <a:pPr>
              <a:lnSpc>
                <a:spcPts val="4900"/>
              </a:lnSpc>
            </a:pP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Nein. Je früher du anfängst, umso besser. Denn wir jungen Leute bekommen sogar richtig was obendrauf – vom Staat und vom Chef . Beispiel gefällig?</a:t>
            </a:r>
          </a:p>
          <a:p>
            <a:pPr>
              <a:lnSpc>
                <a:spcPts val="4900"/>
              </a:lnSpc>
            </a:pPr>
            <a:endParaRPr lang="de-DE" sz="3500" dirty="0">
              <a:solidFill>
                <a:srgbClr val="000000"/>
              </a:solidFill>
              <a:latin typeface="Fuchs" pitchFamily="2" charset="0"/>
            </a:endParaRPr>
          </a:p>
          <a:p>
            <a:pPr>
              <a:lnSpc>
                <a:spcPts val="4900"/>
              </a:lnSpc>
            </a:pPr>
            <a:r>
              <a:rPr lang="de-DE" sz="3500" b="1" dirty="0">
                <a:solidFill>
                  <a:srgbClr val="000000"/>
                </a:solidFill>
                <a:latin typeface="Fuchs" pitchFamily="2" charset="0"/>
              </a:rPr>
              <a:t>Transfer: </a:t>
            </a:r>
          </a:p>
          <a:p>
            <a:pPr>
              <a:lnSpc>
                <a:spcPts val="4900"/>
              </a:lnSpc>
            </a:pP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Beispiel wird mit Zahlen visuell eingeblendet (inkl. Begriffe) für bessere Verständlichkeit.</a:t>
            </a:r>
          </a:p>
          <a:p>
            <a:pPr>
              <a:lnSpc>
                <a:spcPts val="4900"/>
              </a:lnSpc>
            </a:pP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Wenn du 700€ im Jahr einzahlst, bekommst du 10% WOP obendrauf – also 70€ jährlich geschenkt. </a:t>
            </a:r>
          </a:p>
          <a:p>
            <a:pPr>
              <a:lnSpc>
                <a:spcPts val="4900"/>
              </a:lnSpc>
            </a:pPr>
            <a:endParaRPr lang="de-DE" sz="3500" b="1" dirty="0">
              <a:solidFill>
                <a:srgbClr val="000000"/>
              </a:solidFill>
              <a:latin typeface="Fuchs" pitchFamily="2" charset="0"/>
            </a:endParaRPr>
          </a:p>
          <a:p>
            <a:pPr>
              <a:lnSpc>
                <a:spcPts val="4900"/>
              </a:lnSpc>
            </a:pPr>
            <a:endParaRPr lang="de-DE" sz="3500" b="1" dirty="0">
              <a:solidFill>
                <a:srgbClr val="000000"/>
              </a:solidFill>
              <a:latin typeface="Fuchs" pitchFamily="2" charset="0"/>
            </a:endParaRPr>
          </a:p>
          <a:p>
            <a:pPr>
              <a:lnSpc>
                <a:spcPts val="4900"/>
              </a:lnSpc>
            </a:pPr>
            <a:endParaRPr lang="de-DE" sz="3500" dirty="0">
              <a:solidFill>
                <a:srgbClr val="000000"/>
              </a:solidFill>
              <a:latin typeface="Fuchs" pitchFamily="2" charset="0"/>
            </a:endParaRPr>
          </a:p>
          <a:p>
            <a:pPr>
              <a:lnSpc>
                <a:spcPts val="4900"/>
              </a:lnSpc>
            </a:pPr>
            <a:endParaRPr lang="de-DE" sz="3500" dirty="0">
              <a:solidFill>
                <a:srgbClr val="000000"/>
              </a:solidFill>
              <a:latin typeface="Fuchs" pitchFamily="2" charset="0"/>
            </a:endParaRPr>
          </a:p>
          <a:p>
            <a:pPr>
              <a:lnSpc>
                <a:spcPts val="4900"/>
              </a:lnSpc>
            </a:pPr>
            <a:endParaRPr lang="de-DE" sz="3500" dirty="0">
              <a:solidFill>
                <a:srgbClr val="000000"/>
              </a:solidFill>
              <a:latin typeface="Fuchs 1"/>
            </a:endParaRPr>
          </a:p>
        </p:txBody>
      </p:sp>
    </p:spTree>
    <p:extLst>
      <p:ext uri="{BB962C8B-B14F-4D97-AF65-F5344CB8AC3E}">
        <p14:creationId xmlns:p14="http://schemas.microsoft.com/office/powerpoint/2010/main" val="3946603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5733D3-1B5C-4BDF-132B-5FA77E40BA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7A6E8A35-1E30-BF48-32B7-33D490E85EF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95" imgH="396" progId="TCLayout.ActiveDocument.1">
                  <p:embed/>
                </p:oleObj>
              </mc:Choice>
              <mc:Fallback>
                <p:oleObj name="think-cell Folie" r:id="rId4" imgW="395" imgH="396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9CF21A96-0B99-7D57-1A2C-0A248056587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AutoShape 2">
            <a:extLst>
              <a:ext uri="{FF2B5EF4-FFF2-40B4-BE49-F238E27FC236}">
                <a16:creationId xmlns:a16="http://schemas.microsoft.com/office/drawing/2014/main" id="{EF442FCC-0E1A-3896-33F0-B07F132E03B7}"/>
              </a:ext>
            </a:extLst>
          </p:cNvPr>
          <p:cNvSpPr/>
          <p:nvPr/>
        </p:nvSpPr>
        <p:spPr>
          <a:xfrm>
            <a:off x="0" y="0"/>
            <a:ext cx="4612968" cy="10287000"/>
          </a:xfrm>
          <a:prstGeom prst="rect">
            <a:avLst/>
          </a:prstGeom>
          <a:solidFill>
            <a:srgbClr val="FFF02D"/>
          </a:solidFill>
        </p:spPr>
        <p:txBody>
          <a:bodyPr/>
          <a:lstStyle/>
          <a:p>
            <a:endParaRPr lang="de-DE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DACE4E20-F6B6-A113-6ADE-E536DE7D6630}"/>
              </a:ext>
            </a:extLst>
          </p:cNvPr>
          <p:cNvGrpSpPr/>
          <p:nvPr/>
        </p:nvGrpSpPr>
        <p:grpSpPr>
          <a:xfrm>
            <a:off x="1120990" y="1064419"/>
            <a:ext cx="2370987" cy="1917531"/>
            <a:chOff x="0" y="47625"/>
            <a:chExt cx="3161316" cy="2556709"/>
          </a:xfrm>
        </p:grpSpPr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A57413C4-7755-3AA8-BA1B-0139710E4EB8}"/>
                </a:ext>
              </a:extLst>
            </p:cNvPr>
            <p:cNvSpPr txBox="1"/>
            <p:nvPr/>
          </p:nvSpPr>
          <p:spPr>
            <a:xfrm>
              <a:off x="0" y="47625"/>
              <a:ext cx="3161316" cy="86677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4950"/>
                </a:lnSpc>
              </a:pPr>
              <a:r>
                <a:rPr lang="de-DE" sz="4500" spc="-135">
                  <a:solidFill>
                    <a:srgbClr val="E6002D"/>
                  </a:solidFill>
                  <a:latin typeface="Fuchs Black" pitchFamily="2" charset="0"/>
                </a:rPr>
                <a:t>02</a:t>
              </a:r>
            </a:p>
          </p:txBody>
        </p:sp>
        <p:sp>
          <p:nvSpPr>
            <p:cNvPr id="6" name="TextBox 6">
              <a:extLst>
                <a:ext uri="{FF2B5EF4-FFF2-40B4-BE49-F238E27FC236}">
                  <a16:creationId xmlns:a16="http://schemas.microsoft.com/office/drawing/2014/main" id="{F623F6A5-3E6E-2124-B6C4-73B4FF93E51E}"/>
                </a:ext>
              </a:extLst>
            </p:cNvPr>
            <p:cNvSpPr txBox="1"/>
            <p:nvPr/>
          </p:nvSpPr>
          <p:spPr>
            <a:xfrm>
              <a:off x="0" y="1270635"/>
              <a:ext cx="3161316" cy="133369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3850"/>
                </a:lnSpc>
                <a:spcBef>
                  <a:spcPct val="0"/>
                </a:spcBef>
              </a:pPr>
              <a:r>
                <a:rPr lang="de-DE" sz="3500" spc="-105" dirty="0">
                  <a:solidFill>
                    <a:srgbClr val="000000"/>
                  </a:solidFill>
                  <a:latin typeface="Fuchs" pitchFamily="2" charset="0"/>
                </a:rPr>
                <a:t>Skript</a:t>
              </a:r>
            </a:p>
            <a:p>
              <a:pPr marL="0" lvl="0" indent="0" algn="l">
                <a:lnSpc>
                  <a:spcPts val="3850"/>
                </a:lnSpc>
                <a:spcBef>
                  <a:spcPct val="0"/>
                </a:spcBef>
              </a:pPr>
              <a:r>
                <a:rPr lang="de-DE" sz="3500" spc="-105" dirty="0">
                  <a:solidFill>
                    <a:srgbClr val="000000"/>
                  </a:solidFill>
                  <a:latin typeface="Fuchs" pitchFamily="2" charset="0"/>
                </a:rPr>
                <a:t>LONG</a:t>
              </a:r>
            </a:p>
          </p:txBody>
        </p:sp>
      </p:grpSp>
      <p:pic>
        <p:nvPicPr>
          <p:cNvPr id="8" name="Grafik 7" descr="Schließendes Anführungszeichen mit einfarbiger Füllung">
            <a:extLst>
              <a:ext uri="{FF2B5EF4-FFF2-40B4-BE49-F238E27FC236}">
                <a16:creationId xmlns:a16="http://schemas.microsoft.com/office/drawing/2014/main" id="{9DA1199E-9CC0-B310-5FC7-22BAE0ECE1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728600" y="-87471"/>
            <a:ext cx="1768733" cy="1768733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E37C4418-3397-C10E-D848-0383C3D7196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5594870" y="497704"/>
            <a:ext cx="2049282" cy="566715"/>
          </a:xfrm>
          <a:prstGeom prst="rect">
            <a:avLst/>
          </a:prstGeom>
        </p:spPr>
      </p:pic>
      <p:sp>
        <p:nvSpPr>
          <p:cNvPr id="12" name="TextBox 3">
            <a:extLst>
              <a:ext uri="{FF2B5EF4-FFF2-40B4-BE49-F238E27FC236}">
                <a16:creationId xmlns:a16="http://schemas.microsoft.com/office/drawing/2014/main" id="{95344E26-3578-D870-A89B-B476B3CDB55C}"/>
              </a:ext>
            </a:extLst>
          </p:cNvPr>
          <p:cNvSpPr txBox="1"/>
          <p:nvPr/>
        </p:nvSpPr>
        <p:spPr>
          <a:xfrm>
            <a:off x="5450710" y="952500"/>
            <a:ext cx="12193442" cy="1128193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900"/>
              </a:lnSpc>
            </a:pPr>
            <a:endParaRPr lang="de-DE" sz="3500" dirty="0">
              <a:solidFill>
                <a:srgbClr val="000000"/>
              </a:solidFill>
              <a:latin typeface="Fuchs" pitchFamily="2" charset="0"/>
            </a:endParaRPr>
          </a:p>
          <a:p>
            <a:pPr>
              <a:lnSpc>
                <a:spcPts val="4900"/>
              </a:lnSpc>
            </a:pP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Und wenn dein Chef dir noch vermögenswirksame Leistungen (VL) gönnt – sagen wir mal 40 € im Monat, sind’s wieder 480 € mehr im Jahr.</a:t>
            </a:r>
          </a:p>
          <a:p>
            <a:pPr>
              <a:lnSpc>
                <a:spcPts val="4900"/>
              </a:lnSpc>
            </a:pP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Dann gibt’s darauf nochmal 9 % Arbeitnehmersparzulage (ASZ). Also Nochmal 43 € extra pro Jahr.</a:t>
            </a:r>
          </a:p>
          <a:p>
            <a:pPr>
              <a:lnSpc>
                <a:spcPts val="4900"/>
              </a:lnSpc>
            </a:pP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Macht zusammen: über 110 € Bonus vom Staat – jedes Jahr! </a:t>
            </a:r>
          </a:p>
          <a:p>
            <a:pPr>
              <a:lnSpc>
                <a:spcPts val="4900"/>
              </a:lnSpc>
            </a:pPr>
            <a:r>
              <a:rPr lang="de-DE" sz="3500" dirty="0" err="1">
                <a:solidFill>
                  <a:srgbClr val="000000"/>
                </a:solidFill>
                <a:latin typeface="Fuchs" pitchFamily="2" charset="0"/>
              </a:rPr>
              <a:t>Aaaaber</a:t>
            </a: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: Die Wohnungsbauprämie gibt’s nur, wenn du als Single nicht mehr als 45.200€ Brutto im Jahr verdienst. Die Arbeitnehmersparzulage gibt’s für VL sogar bis zu 51.500€ Brutto Verdienst. </a:t>
            </a:r>
          </a:p>
          <a:p>
            <a:pPr>
              <a:lnSpc>
                <a:spcPts val="4900"/>
              </a:lnSpc>
            </a:pP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Für Azubis, Studis, Nebenjobber oder Berufseinsteiger also easy machbar. Deshalb: Je früher du loslegst, desto mehr holst du raus.</a:t>
            </a:r>
          </a:p>
          <a:p>
            <a:pPr>
              <a:lnSpc>
                <a:spcPts val="4900"/>
              </a:lnSpc>
            </a:pP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 </a:t>
            </a:r>
          </a:p>
          <a:p>
            <a:pPr>
              <a:lnSpc>
                <a:spcPts val="4900"/>
              </a:lnSpc>
            </a:pP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 </a:t>
            </a:r>
          </a:p>
          <a:p>
            <a:pPr>
              <a:lnSpc>
                <a:spcPts val="4900"/>
              </a:lnSpc>
            </a:pPr>
            <a:endParaRPr lang="de-DE" sz="3500" dirty="0">
              <a:solidFill>
                <a:srgbClr val="000000"/>
              </a:solidFill>
              <a:latin typeface="Fuchs" pitchFamily="2" charset="0"/>
            </a:endParaRPr>
          </a:p>
          <a:p>
            <a:pPr>
              <a:lnSpc>
                <a:spcPts val="4900"/>
              </a:lnSpc>
            </a:pPr>
            <a:endParaRPr lang="de-DE" sz="3500" dirty="0">
              <a:solidFill>
                <a:srgbClr val="000000"/>
              </a:solidFill>
              <a:latin typeface="Fuchs 1"/>
            </a:endParaRPr>
          </a:p>
        </p:txBody>
      </p:sp>
    </p:spTree>
    <p:extLst>
      <p:ext uri="{BB962C8B-B14F-4D97-AF65-F5344CB8AC3E}">
        <p14:creationId xmlns:p14="http://schemas.microsoft.com/office/powerpoint/2010/main" val="169984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F548AD-0BD1-041B-ABC5-4BBAC05DF0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7FB22718-A388-0926-6A2B-D3CE6F56600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95" imgH="396" progId="TCLayout.ActiveDocument.1">
                  <p:embed/>
                </p:oleObj>
              </mc:Choice>
              <mc:Fallback>
                <p:oleObj name="think-cell Folie" r:id="rId4" imgW="395" imgH="396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7A6E8A35-1E30-BF48-32B7-33D490E85E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AutoShape 2">
            <a:extLst>
              <a:ext uri="{FF2B5EF4-FFF2-40B4-BE49-F238E27FC236}">
                <a16:creationId xmlns:a16="http://schemas.microsoft.com/office/drawing/2014/main" id="{915CA891-8169-4F5B-A3C9-C9FC7087BDFF}"/>
              </a:ext>
            </a:extLst>
          </p:cNvPr>
          <p:cNvSpPr/>
          <p:nvPr/>
        </p:nvSpPr>
        <p:spPr>
          <a:xfrm>
            <a:off x="0" y="0"/>
            <a:ext cx="4612968" cy="10287000"/>
          </a:xfrm>
          <a:prstGeom prst="rect">
            <a:avLst/>
          </a:prstGeom>
          <a:solidFill>
            <a:srgbClr val="FFF02D"/>
          </a:solidFill>
        </p:spPr>
        <p:txBody>
          <a:bodyPr/>
          <a:lstStyle/>
          <a:p>
            <a:endParaRPr lang="de-DE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B28DBC50-EF8A-801C-51C9-83966D5B7C49}"/>
              </a:ext>
            </a:extLst>
          </p:cNvPr>
          <p:cNvGrpSpPr/>
          <p:nvPr/>
        </p:nvGrpSpPr>
        <p:grpSpPr>
          <a:xfrm>
            <a:off x="1120990" y="1064419"/>
            <a:ext cx="2370987" cy="1917531"/>
            <a:chOff x="0" y="47625"/>
            <a:chExt cx="3161316" cy="2556709"/>
          </a:xfrm>
        </p:grpSpPr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953981BC-A52C-F833-E8E7-C6F9433CF136}"/>
                </a:ext>
              </a:extLst>
            </p:cNvPr>
            <p:cNvSpPr txBox="1"/>
            <p:nvPr/>
          </p:nvSpPr>
          <p:spPr>
            <a:xfrm>
              <a:off x="0" y="47625"/>
              <a:ext cx="3161316" cy="86677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4950"/>
                </a:lnSpc>
              </a:pPr>
              <a:r>
                <a:rPr lang="de-DE" sz="4500" spc="-135">
                  <a:solidFill>
                    <a:srgbClr val="E6002D"/>
                  </a:solidFill>
                  <a:latin typeface="Fuchs Black" pitchFamily="2" charset="0"/>
                </a:rPr>
                <a:t>02</a:t>
              </a:r>
            </a:p>
          </p:txBody>
        </p:sp>
        <p:sp>
          <p:nvSpPr>
            <p:cNvPr id="6" name="TextBox 6">
              <a:extLst>
                <a:ext uri="{FF2B5EF4-FFF2-40B4-BE49-F238E27FC236}">
                  <a16:creationId xmlns:a16="http://schemas.microsoft.com/office/drawing/2014/main" id="{48F61192-6A58-8E52-0864-B982697BD7DE}"/>
                </a:ext>
              </a:extLst>
            </p:cNvPr>
            <p:cNvSpPr txBox="1"/>
            <p:nvPr/>
          </p:nvSpPr>
          <p:spPr>
            <a:xfrm>
              <a:off x="0" y="1270635"/>
              <a:ext cx="3161316" cy="133369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3850"/>
                </a:lnSpc>
                <a:spcBef>
                  <a:spcPct val="0"/>
                </a:spcBef>
              </a:pPr>
              <a:r>
                <a:rPr lang="de-DE" sz="3500" spc="-105" dirty="0">
                  <a:solidFill>
                    <a:srgbClr val="000000"/>
                  </a:solidFill>
                  <a:latin typeface="Fuchs" pitchFamily="2" charset="0"/>
                </a:rPr>
                <a:t>Skript</a:t>
              </a:r>
            </a:p>
            <a:p>
              <a:pPr marL="0" lvl="0" indent="0" algn="l">
                <a:lnSpc>
                  <a:spcPts val="3850"/>
                </a:lnSpc>
                <a:spcBef>
                  <a:spcPct val="0"/>
                </a:spcBef>
              </a:pPr>
              <a:r>
                <a:rPr lang="de-DE" sz="3500" spc="-105" dirty="0">
                  <a:solidFill>
                    <a:srgbClr val="000000"/>
                  </a:solidFill>
                  <a:latin typeface="Fuchs" pitchFamily="2" charset="0"/>
                </a:rPr>
                <a:t>SHORT</a:t>
              </a:r>
            </a:p>
          </p:txBody>
        </p:sp>
      </p:grpSp>
      <p:pic>
        <p:nvPicPr>
          <p:cNvPr id="8" name="Grafik 7" descr="Schließendes Anführungszeichen mit einfarbiger Füllung">
            <a:extLst>
              <a:ext uri="{FF2B5EF4-FFF2-40B4-BE49-F238E27FC236}">
                <a16:creationId xmlns:a16="http://schemas.microsoft.com/office/drawing/2014/main" id="{F291527B-AA17-7AFC-6E43-9D825B15C7F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728600" y="-87471"/>
            <a:ext cx="1768733" cy="1768733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8A0ECB34-F88E-EED2-48B6-EDD80648DC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5594870" y="497704"/>
            <a:ext cx="2049282" cy="566715"/>
          </a:xfrm>
          <a:prstGeom prst="rect">
            <a:avLst/>
          </a:prstGeom>
        </p:spPr>
      </p:pic>
      <p:sp>
        <p:nvSpPr>
          <p:cNvPr id="12" name="TextBox 3">
            <a:extLst>
              <a:ext uri="{FF2B5EF4-FFF2-40B4-BE49-F238E27FC236}">
                <a16:creationId xmlns:a16="http://schemas.microsoft.com/office/drawing/2014/main" id="{0F83AC8F-838C-DA63-0090-B1421B0F9941}"/>
              </a:ext>
            </a:extLst>
          </p:cNvPr>
          <p:cNvSpPr txBox="1"/>
          <p:nvPr/>
        </p:nvSpPr>
        <p:spPr>
          <a:xfrm>
            <a:off x="5450710" y="952500"/>
            <a:ext cx="12193442" cy="876842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900"/>
              </a:lnSpc>
            </a:pPr>
            <a:r>
              <a:rPr lang="de-DE" sz="3500" b="1" dirty="0">
                <a:solidFill>
                  <a:srgbClr val="000000"/>
                </a:solidFill>
                <a:latin typeface="Fuchs" pitchFamily="2" charset="0"/>
              </a:rPr>
              <a:t>SHORT:</a:t>
            </a:r>
          </a:p>
          <a:p>
            <a:pPr>
              <a:lnSpc>
                <a:spcPts val="4900"/>
              </a:lnSpc>
            </a:pPr>
            <a:r>
              <a:rPr lang="de-DE" sz="3500" i="1" dirty="0">
                <a:solidFill>
                  <a:srgbClr val="000000"/>
                </a:solidFill>
                <a:latin typeface="Fuchs" pitchFamily="2" charset="0"/>
              </a:rPr>
              <a:t>Person links im Bild (locker und dynamisch): </a:t>
            </a: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	</a:t>
            </a:r>
          </a:p>
          <a:p>
            <a:pPr>
              <a:lnSpc>
                <a:spcPts val="4900"/>
              </a:lnSpc>
            </a:pP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Wusstest du, dass du beim Bausparen gar nicht sofort bauen musst?</a:t>
            </a:r>
          </a:p>
          <a:p>
            <a:pPr>
              <a:lnSpc>
                <a:spcPts val="4900"/>
              </a:lnSpc>
            </a:pPr>
            <a:r>
              <a:rPr lang="de-DE" sz="3500" i="1" dirty="0">
                <a:solidFill>
                  <a:srgbClr val="000000"/>
                </a:solidFill>
                <a:latin typeface="Fuchs" pitchFamily="2" charset="0"/>
              </a:rPr>
              <a:t>Person rechts im Bild (‘normal‘ und fragend):</a:t>
            </a:r>
          </a:p>
          <a:p>
            <a:pPr>
              <a:lnSpc>
                <a:spcPts val="4900"/>
              </a:lnSpc>
            </a:pPr>
            <a:r>
              <a:rPr lang="de-DE" sz="3500" dirty="0" err="1">
                <a:solidFill>
                  <a:srgbClr val="000000"/>
                </a:solidFill>
                <a:latin typeface="Fuchs" pitchFamily="2" charset="0"/>
              </a:rPr>
              <a:t>Häh</a:t>
            </a: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?! Aber dafür mache ich das doch?!</a:t>
            </a:r>
          </a:p>
          <a:p>
            <a:pPr>
              <a:lnSpc>
                <a:spcPts val="4900"/>
              </a:lnSpc>
            </a:pPr>
            <a:r>
              <a:rPr lang="de-DE" sz="3500" i="1" dirty="0">
                <a:solidFill>
                  <a:srgbClr val="000000"/>
                </a:solidFill>
                <a:latin typeface="Fuchs" pitchFamily="2" charset="0"/>
              </a:rPr>
              <a:t>Person links im Bild (locker und dynamisch):</a:t>
            </a:r>
          </a:p>
          <a:p>
            <a:pPr>
              <a:lnSpc>
                <a:spcPts val="4900"/>
              </a:lnSpc>
            </a:pP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Ja, schon. Aber Bausparen ist viel flexibler – und du musst nicht immer bauen.</a:t>
            </a:r>
          </a:p>
          <a:p>
            <a:pPr>
              <a:lnSpc>
                <a:spcPts val="4900"/>
              </a:lnSpc>
            </a:pPr>
            <a:r>
              <a:rPr lang="de-DE" sz="3500" i="1" dirty="0">
                <a:solidFill>
                  <a:srgbClr val="000000"/>
                </a:solidFill>
                <a:latin typeface="Fuchs" pitchFamily="2" charset="0"/>
              </a:rPr>
              <a:t>Person rechts im Bild (‘normal‘ und fragend):</a:t>
            </a:r>
          </a:p>
          <a:p>
            <a:pPr>
              <a:lnSpc>
                <a:spcPts val="4900"/>
              </a:lnSpc>
            </a:pP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Okay, </a:t>
            </a:r>
            <a:r>
              <a:rPr lang="de-DE" sz="3500" dirty="0" err="1">
                <a:solidFill>
                  <a:srgbClr val="000000"/>
                </a:solidFill>
                <a:latin typeface="Fuchs" pitchFamily="2" charset="0"/>
              </a:rPr>
              <a:t>tell</a:t>
            </a: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 </a:t>
            </a:r>
            <a:r>
              <a:rPr lang="de-DE" sz="3500" dirty="0" err="1">
                <a:solidFill>
                  <a:srgbClr val="000000"/>
                </a:solidFill>
                <a:latin typeface="Fuchs" pitchFamily="2" charset="0"/>
              </a:rPr>
              <a:t>me</a:t>
            </a: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 </a:t>
            </a:r>
            <a:r>
              <a:rPr lang="de-DE" sz="3500" dirty="0" err="1">
                <a:solidFill>
                  <a:srgbClr val="000000"/>
                </a:solidFill>
                <a:latin typeface="Fuchs" pitchFamily="2" charset="0"/>
              </a:rPr>
              <a:t>more</a:t>
            </a: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.</a:t>
            </a:r>
          </a:p>
          <a:p>
            <a:pPr>
              <a:lnSpc>
                <a:spcPts val="4900"/>
              </a:lnSpc>
            </a:pPr>
            <a:r>
              <a:rPr lang="de-DE" sz="3500" i="1" dirty="0">
                <a:solidFill>
                  <a:srgbClr val="000000"/>
                </a:solidFill>
                <a:latin typeface="Fuchs" pitchFamily="2" charset="0"/>
              </a:rPr>
              <a:t>Person links im Bild (locker und dynamisch): 	</a:t>
            </a:r>
          </a:p>
          <a:p>
            <a:pPr>
              <a:lnSpc>
                <a:spcPts val="4900"/>
              </a:lnSpc>
            </a:pP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Bausparen heißt erstmal: SPAREN. Nicht bauen. </a:t>
            </a:r>
          </a:p>
          <a:p>
            <a:pPr>
              <a:lnSpc>
                <a:spcPts val="4900"/>
              </a:lnSpc>
            </a:pPr>
            <a:endParaRPr lang="de-DE" sz="3500" dirty="0">
              <a:solidFill>
                <a:srgbClr val="000000"/>
              </a:solidFill>
              <a:latin typeface="Fuchs 1"/>
            </a:endParaRPr>
          </a:p>
        </p:txBody>
      </p:sp>
    </p:spTree>
    <p:extLst>
      <p:ext uri="{BB962C8B-B14F-4D97-AF65-F5344CB8AC3E}">
        <p14:creationId xmlns:p14="http://schemas.microsoft.com/office/powerpoint/2010/main" val="2482901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BF20ED-E905-F551-D657-4077CC761B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536799F0-CF90-4D98-21EB-2E5396A7E75B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95" imgH="396" progId="TCLayout.ActiveDocument.1">
                  <p:embed/>
                </p:oleObj>
              </mc:Choice>
              <mc:Fallback>
                <p:oleObj name="think-cell Folie" r:id="rId4" imgW="395" imgH="396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7FB22718-A388-0926-6A2B-D3CE6F56600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AutoShape 2">
            <a:extLst>
              <a:ext uri="{FF2B5EF4-FFF2-40B4-BE49-F238E27FC236}">
                <a16:creationId xmlns:a16="http://schemas.microsoft.com/office/drawing/2014/main" id="{55FEBBE5-4794-BBA3-03E6-C7FD6C0B7B78}"/>
              </a:ext>
            </a:extLst>
          </p:cNvPr>
          <p:cNvSpPr/>
          <p:nvPr/>
        </p:nvSpPr>
        <p:spPr>
          <a:xfrm>
            <a:off x="0" y="0"/>
            <a:ext cx="4612968" cy="10287000"/>
          </a:xfrm>
          <a:prstGeom prst="rect">
            <a:avLst/>
          </a:prstGeom>
          <a:solidFill>
            <a:srgbClr val="FFF02D"/>
          </a:solidFill>
        </p:spPr>
        <p:txBody>
          <a:bodyPr/>
          <a:lstStyle/>
          <a:p>
            <a:endParaRPr lang="de-DE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34444028-6757-AD7C-75DE-FF369C834BEF}"/>
              </a:ext>
            </a:extLst>
          </p:cNvPr>
          <p:cNvGrpSpPr/>
          <p:nvPr/>
        </p:nvGrpSpPr>
        <p:grpSpPr>
          <a:xfrm>
            <a:off x="1120990" y="1064419"/>
            <a:ext cx="2370987" cy="1917531"/>
            <a:chOff x="0" y="47625"/>
            <a:chExt cx="3161316" cy="2556709"/>
          </a:xfrm>
        </p:grpSpPr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50555084-C0E3-CF15-2607-C3E8B22CB2A8}"/>
                </a:ext>
              </a:extLst>
            </p:cNvPr>
            <p:cNvSpPr txBox="1"/>
            <p:nvPr/>
          </p:nvSpPr>
          <p:spPr>
            <a:xfrm>
              <a:off x="0" y="47625"/>
              <a:ext cx="3161316" cy="86677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4950"/>
                </a:lnSpc>
              </a:pPr>
              <a:r>
                <a:rPr lang="de-DE" sz="4500" spc="-135">
                  <a:solidFill>
                    <a:srgbClr val="E6002D"/>
                  </a:solidFill>
                  <a:latin typeface="Fuchs Black" pitchFamily="2" charset="0"/>
                </a:rPr>
                <a:t>02</a:t>
              </a:r>
            </a:p>
          </p:txBody>
        </p:sp>
        <p:sp>
          <p:nvSpPr>
            <p:cNvPr id="6" name="TextBox 6">
              <a:extLst>
                <a:ext uri="{FF2B5EF4-FFF2-40B4-BE49-F238E27FC236}">
                  <a16:creationId xmlns:a16="http://schemas.microsoft.com/office/drawing/2014/main" id="{E27E42C5-98E0-05E9-BDD4-0D55A7F3CF26}"/>
                </a:ext>
              </a:extLst>
            </p:cNvPr>
            <p:cNvSpPr txBox="1"/>
            <p:nvPr/>
          </p:nvSpPr>
          <p:spPr>
            <a:xfrm>
              <a:off x="0" y="1270635"/>
              <a:ext cx="3161316" cy="133369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3850"/>
                </a:lnSpc>
                <a:spcBef>
                  <a:spcPct val="0"/>
                </a:spcBef>
              </a:pPr>
              <a:r>
                <a:rPr lang="de-DE" sz="3500" spc="-105" dirty="0">
                  <a:solidFill>
                    <a:srgbClr val="000000"/>
                  </a:solidFill>
                  <a:latin typeface="Fuchs" pitchFamily="2" charset="0"/>
                </a:rPr>
                <a:t>Skript</a:t>
              </a:r>
            </a:p>
            <a:p>
              <a:pPr marL="0" lvl="0" indent="0" algn="l">
                <a:lnSpc>
                  <a:spcPts val="3850"/>
                </a:lnSpc>
                <a:spcBef>
                  <a:spcPct val="0"/>
                </a:spcBef>
              </a:pPr>
              <a:r>
                <a:rPr lang="de-DE" sz="3500" spc="-105" dirty="0">
                  <a:solidFill>
                    <a:srgbClr val="000000"/>
                  </a:solidFill>
                  <a:latin typeface="Fuchs" pitchFamily="2" charset="0"/>
                </a:rPr>
                <a:t>SHORT</a:t>
              </a:r>
            </a:p>
          </p:txBody>
        </p:sp>
      </p:grpSp>
      <p:pic>
        <p:nvPicPr>
          <p:cNvPr id="8" name="Grafik 7" descr="Schließendes Anführungszeichen mit einfarbiger Füllung">
            <a:extLst>
              <a:ext uri="{FF2B5EF4-FFF2-40B4-BE49-F238E27FC236}">
                <a16:creationId xmlns:a16="http://schemas.microsoft.com/office/drawing/2014/main" id="{57A28628-940B-831C-B9ED-246675B254B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728600" y="-87471"/>
            <a:ext cx="1768733" cy="1768733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75C3DA18-A4AC-3E97-2766-6C0AA2EF32C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5594870" y="497704"/>
            <a:ext cx="2049282" cy="566715"/>
          </a:xfrm>
          <a:prstGeom prst="rect">
            <a:avLst/>
          </a:prstGeom>
        </p:spPr>
      </p:pic>
      <p:sp>
        <p:nvSpPr>
          <p:cNvPr id="12" name="TextBox 3">
            <a:extLst>
              <a:ext uri="{FF2B5EF4-FFF2-40B4-BE49-F238E27FC236}">
                <a16:creationId xmlns:a16="http://schemas.microsoft.com/office/drawing/2014/main" id="{F6BC7C08-230E-138D-497B-7EE2F8A854DC}"/>
              </a:ext>
            </a:extLst>
          </p:cNvPr>
          <p:cNvSpPr txBox="1"/>
          <p:nvPr/>
        </p:nvSpPr>
        <p:spPr>
          <a:xfrm>
            <a:off x="5450710" y="952500"/>
            <a:ext cx="12193442" cy="688329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900"/>
              </a:lnSpc>
            </a:pP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Du zahlst regelmäßig kleine Beträge ein – und bekommst später einen günstigen Kredit obendrauf. </a:t>
            </a:r>
          </a:p>
          <a:p>
            <a:pPr>
              <a:lnSpc>
                <a:spcPts val="4900"/>
              </a:lnSpc>
            </a:pPr>
            <a:r>
              <a:rPr lang="de-DE" sz="3500" i="1" dirty="0">
                <a:solidFill>
                  <a:srgbClr val="000000"/>
                </a:solidFill>
                <a:latin typeface="Fuchs" pitchFamily="2" charset="0"/>
              </a:rPr>
              <a:t>Person rechts im Bild (‘normal‘ und fragend):</a:t>
            </a:r>
          </a:p>
          <a:p>
            <a:pPr>
              <a:lnSpc>
                <a:spcPts val="4900"/>
              </a:lnSpc>
            </a:pP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Und dann kann ich nach ein bis zwei Jahren bauen, richtig?!</a:t>
            </a:r>
          </a:p>
          <a:p>
            <a:pPr>
              <a:lnSpc>
                <a:spcPts val="4900"/>
              </a:lnSpc>
            </a:pPr>
            <a:r>
              <a:rPr lang="de-DE" sz="3500" i="1" dirty="0">
                <a:solidFill>
                  <a:srgbClr val="000000"/>
                </a:solidFill>
                <a:latin typeface="Fuchs" pitchFamily="2" charset="0"/>
              </a:rPr>
              <a:t>Person links im Bild (locker und dynamisch):</a:t>
            </a:r>
          </a:p>
          <a:p>
            <a:pPr>
              <a:lnSpc>
                <a:spcPts val="4900"/>
              </a:lnSpc>
            </a:pPr>
            <a:r>
              <a:rPr lang="de-DE" sz="3500" dirty="0" err="1">
                <a:solidFill>
                  <a:srgbClr val="000000"/>
                </a:solidFill>
                <a:latin typeface="Fuchs" pitchFamily="2" charset="0"/>
              </a:rPr>
              <a:t>Soooooo</a:t>
            </a: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 schnell geht’s nicht. Bausparen ist langfristig gedacht. Je früher du also damit anfängst, desto besser. Außerdem gibt’s dann auch noch Geld vom Staat und vom Chef. Und das Beste: einen Bausparvertrag kannst du so besparen, wie es gerade in dein Leben passt.</a:t>
            </a:r>
          </a:p>
          <a:p>
            <a:pPr>
              <a:lnSpc>
                <a:spcPts val="4900"/>
              </a:lnSpc>
            </a:pPr>
            <a:endParaRPr lang="de-DE" sz="3500" dirty="0">
              <a:solidFill>
                <a:srgbClr val="000000"/>
              </a:solidFill>
              <a:latin typeface="Fuchs 1"/>
            </a:endParaRPr>
          </a:p>
        </p:txBody>
      </p:sp>
    </p:spTree>
    <p:extLst>
      <p:ext uri="{BB962C8B-B14F-4D97-AF65-F5344CB8AC3E}">
        <p14:creationId xmlns:p14="http://schemas.microsoft.com/office/powerpoint/2010/main" val="3917606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726A65-7FFF-049C-3EA1-B0F1938608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1D9F1E6E-217F-4A28-9E98-E9C8EA32DE1E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95" imgH="396" progId="TCLayout.ActiveDocument.1">
                  <p:embed/>
                </p:oleObj>
              </mc:Choice>
              <mc:Fallback>
                <p:oleObj name="think-cell Folie" r:id="rId4" imgW="395" imgH="396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536799F0-CF90-4D98-21EB-2E5396A7E75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AutoShape 2">
            <a:extLst>
              <a:ext uri="{FF2B5EF4-FFF2-40B4-BE49-F238E27FC236}">
                <a16:creationId xmlns:a16="http://schemas.microsoft.com/office/drawing/2014/main" id="{0DC6A0BB-624D-6430-AED5-88B38AD13885}"/>
              </a:ext>
            </a:extLst>
          </p:cNvPr>
          <p:cNvSpPr/>
          <p:nvPr/>
        </p:nvSpPr>
        <p:spPr>
          <a:xfrm>
            <a:off x="0" y="0"/>
            <a:ext cx="4612968" cy="10287000"/>
          </a:xfrm>
          <a:prstGeom prst="rect">
            <a:avLst/>
          </a:prstGeom>
          <a:solidFill>
            <a:srgbClr val="FFF02D"/>
          </a:solidFill>
        </p:spPr>
        <p:txBody>
          <a:bodyPr/>
          <a:lstStyle/>
          <a:p>
            <a:endParaRPr lang="de-DE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70A3E4A4-53CD-F1C3-8338-4D91B4F1B9FE}"/>
              </a:ext>
            </a:extLst>
          </p:cNvPr>
          <p:cNvGrpSpPr/>
          <p:nvPr/>
        </p:nvGrpSpPr>
        <p:grpSpPr>
          <a:xfrm>
            <a:off x="1120990" y="1064419"/>
            <a:ext cx="2370987" cy="1917531"/>
            <a:chOff x="0" y="47625"/>
            <a:chExt cx="3161316" cy="2556709"/>
          </a:xfrm>
        </p:grpSpPr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5F379936-4631-8BF5-8711-8B9B2213D96A}"/>
                </a:ext>
              </a:extLst>
            </p:cNvPr>
            <p:cNvSpPr txBox="1"/>
            <p:nvPr/>
          </p:nvSpPr>
          <p:spPr>
            <a:xfrm>
              <a:off x="0" y="47625"/>
              <a:ext cx="3161316" cy="86677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4950"/>
                </a:lnSpc>
              </a:pPr>
              <a:r>
                <a:rPr lang="de-DE" sz="4500" spc="-135">
                  <a:solidFill>
                    <a:srgbClr val="E6002D"/>
                  </a:solidFill>
                  <a:latin typeface="Fuchs Black" pitchFamily="2" charset="0"/>
                </a:rPr>
                <a:t>02</a:t>
              </a:r>
            </a:p>
          </p:txBody>
        </p:sp>
        <p:sp>
          <p:nvSpPr>
            <p:cNvPr id="6" name="TextBox 6">
              <a:extLst>
                <a:ext uri="{FF2B5EF4-FFF2-40B4-BE49-F238E27FC236}">
                  <a16:creationId xmlns:a16="http://schemas.microsoft.com/office/drawing/2014/main" id="{9D73F443-D286-722C-DE23-F54697AADB5D}"/>
                </a:ext>
              </a:extLst>
            </p:cNvPr>
            <p:cNvSpPr txBox="1"/>
            <p:nvPr/>
          </p:nvSpPr>
          <p:spPr>
            <a:xfrm>
              <a:off x="0" y="1270635"/>
              <a:ext cx="3161316" cy="133369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3850"/>
                </a:lnSpc>
                <a:spcBef>
                  <a:spcPct val="0"/>
                </a:spcBef>
              </a:pPr>
              <a:r>
                <a:rPr lang="de-DE" sz="3500" spc="-105" dirty="0">
                  <a:solidFill>
                    <a:srgbClr val="000000"/>
                  </a:solidFill>
                  <a:latin typeface="Fuchs" pitchFamily="2" charset="0"/>
                </a:rPr>
                <a:t>Skript</a:t>
              </a:r>
            </a:p>
            <a:p>
              <a:pPr marL="0" lvl="0" indent="0" algn="l">
                <a:lnSpc>
                  <a:spcPts val="3850"/>
                </a:lnSpc>
                <a:spcBef>
                  <a:spcPct val="0"/>
                </a:spcBef>
              </a:pPr>
              <a:r>
                <a:rPr lang="de-DE" sz="3500" spc="-105" dirty="0">
                  <a:solidFill>
                    <a:srgbClr val="000000"/>
                  </a:solidFill>
                  <a:latin typeface="Fuchs" pitchFamily="2" charset="0"/>
                </a:rPr>
                <a:t>SHORT</a:t>
              </a:r>
            </a:p>
          </p:txBody>
        </p:sp>
      </p:grpSp>
      <p:pic>
        <p:nvPicPr>
          <p:cNvPr id="8" name="Grafik 7" descr="Schließendes Anführungszeichen mit einfarbiger Füllung">
            <a:extLst>
              <a:ext uri="{FF2B5EF4-FFF2-40B4-BE49-F238E27FC236}">
                <a16:creationId xmlns:a16="http://schemas.microsoft.com/office/drawing/2014/main" id="{9E86499D-D69A-987C-7682-4203D4F4AA2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728600" y="-87471"/>
            <a:ext cx="1768733" cy="1768733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2EDD7717-10A0-DE7B-A9CD-EE8F6B8AA4A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5594870" y="497704"/>
            <a:ext cx="2049282" cy="566715"/>
          </a:xfrm>
          <a:prstGeom prst="rect">
            <a:avLst/>
          </a:prstGeom>
        </p:spPr>
      </p:pic>
      <p:sp>
        <p:nvSpPr>
          <p:cNvPr id="12" name="TextBox 3">
            <a:extLst>
              <a:ext uri="{FF2B5EF4-FFF2-40B4-BE49-F238E27FC236}">
                <a16:creationId xmlns:a16="http://schemas.microsoft.com/office/drawing/2014/main" id="{41242398-6793-750C-60D0-65FE7F654CBC}"/>
              </a:ext>
            </a:extLst>
          </p:cNvPr>
          <p:cNvSpPr txBox="1"/>
          <p:nvPr/>
        </p:nvSpPr>
        <p:spPr>
          <a:xfrm>
            <a:off x="5450710" y="952500"/>
            <a:ext cx="12193442" cy="374140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900"/>
              </a:lnSpc>
            </a:pPr>
            <a:r>
              <a:rPr lang="de-DE" sz="3500" i="1" dirty="0">
                <a:solidFill>
                  <a:srgbClr val="000000"/>
                </a:solidFill>
                <a:latin typeface="Fuchs" pitchFamily="2" charset="0"/>
              </a:rPr>
              <a:t>Person rechts im Bild (‘normal‘ und fragend):</a:t>
            </a:r>
          </a:p>
          <a:p>
            <a:pPr>
              <a:lnSpc>
                <a:spcPts val="4900"/>
              </a:lnSpc>
            </a:pP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Echt?! Verrat mir mehr!</a:t>
            </a:r>
          </a:p>
          <a:p>
            <a:pPr>
              <a:lnSpc>
                <a:spcPts val="4900"/>
              </a:lnSpc>
            </a:pPr>
            <a:r>
              <a:rPr lang="de-DE" sz="3500" i="1" dirty="0">
                <a:solidFill>
                  <a:srgbClr val="000000"/>
                </a:solidFill>
                <a:latin typeface="Fuchs" pitchFamily="2" charset="0"/>
              </a:rPr>
              <a:t>Person links im Bild (locker und dynamisch):</a:t>
            </a:r>
          </a:p>
          <a:p>
            <a:pPr>
              <a:lnSpc>
                <a:spcPts val="4900"/>
              </a:lnSpc>
            </a:pP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Kein Ding. Abonniere den Kanal, um mehr zum Thema Bausparen </a:t>
            </a:r>
            <a:r>
              <a:rPr lang="de-DE" sz="3500">
                <a:solidFill>
                  <a:srgbClr val="000000"/>
                </a:solidFill>
                <a:latin typeface="Fuchs" pitchFamily="2" charset="0"/>
              </a:rPr>
              <a:t>zu erfahren! </a:t>
            </a:r>
            <a:r>
              <a:rPr lang="de-DE" sz="3500" dirty="0">
                <a:solidFill>
                  <a:srgbClr val="000000"/>
                </a:solidFill>
                <a:latin typeface="Fuchs" pitchFamily="2" charset="0"/>
              </a:rPr>
              <a:t>	</a:t>
            </a:r>
          </a:p>
          <a:p>
            <a:pPr>
              <a:lnSpc>
                <a:spcPts val="4900"/>
              </a:lnSpc>
            </a:pPr>
            <a:endParaRPr lang="de-DE" sz="3500" dirty="0">
              <a:solidFill>
                <a:srgbClr val="000000"/>
              </a:solidFill>
              <a:latin typeface="Fuchs 1"/>
            </a:endParaRPr>
          </a:p>
        </p:txBody>
      </p:sp>
    </p:spTree>
    <p:extLst>
      <p:ext uri="{BB962C8B-B14F-4D97-AF65-F5344CB8AC3E}">
        <p14:creationId xmlns:p14="http://schemas.microsoft.com/office/powerpoint/2010/main" val="36156926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Wohnies_CI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hnies_CIs" id="{67CB04CF-C359-479B-B176-E019BBF05B78}" vid="{F3A55EA0-DFDB-48CE-910F-609D51C2593F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576E4E51DF2E046B823EBD4B33523C2" ma:contentTypeVersion="14" ma:contentTypeDescription="Ein neues Dokument erstellen." ma:contentTypeScope="" ma:versionID="85f6a341a8b8ae8add7fc8ef255f541e">
  <xsd:schema xmlns:xsd="http://www.w3.org/2001/XMLSchema" xmlns:xs="http://www.w3.org/2001/XMLSchema" xmlns:p="http://schemas.microsoft.com/office/2006/metadata/properties" xmlns:ns2="664c15bb-a85d-4aa5-a64c-3adce72c38e7" xmlns:ns3="0cee2379-2e15-475e-97cc-b1d958679329" targetNamespace="http://schemas.microsoft.com/office/2006/metadata/properties" ma:root="true" ma:fieldsID="224e585e31e05fd0ca514bad91d03cbc" ns2:_="" ns3:_="">
    <xsd:import namespace="664c15bb-a85d-4aa5-a64c-3adce72c38e7"/>
    <xsd:import namespace="0cee2379-2e15-475e-97cc-b1d9586793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c15bb-a85d-4aa5-a64c-3adce72c38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Bildmarkierungen" ma:readOnly="false" ma:fieldId="{5cf76f15-5ced-4ddc-b409-7134ff3c332f}" ma:taxonomyMulti="true" ma:sspId="da910964-dc38-4079-8785-d5abb533053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ee2379-2e15-475e-97cc-b1d95867932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2ff3f9a9-e52e-4aa0-bf47-856ff55305e1}" ma:internalName="TaxCatchAll" ma:showField="CatchAllData" ma:web="0cee2379-2e15-475e-97cc-b1d95867932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cee2379-2e15-475e-97cc-b1d958679329" xsi:nil="true"/>
    <lcf76f155ced4ddcb4097134ff3c332f xmlns="664c15bb-a85d-4aa5-a64c-3adce72c38e7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27C1ECC-DCF2-45FD-A891-4FF8BF90E2B7}">
  <ds:schemaRefs>
    <ds:schemaRef ds:uri="0cee2379-2e15-475e-97cc-b1d958679329"/>
    <ds:schemaRef ds:uri="664c15bb-a85d-4aa5-a64c-3adce72c38e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A2FD9C8-7CC0-48FB-9B04-3E6D623F37FE}">
  <ds:schemaRefs>
    <ds:schemaRef ds:uri="0cee2379-2e15-475e-97cc-b1d958679329"/>
    <ds:schemaRef ds:uri="664c15bb-a85d-4aa5-a64c-3adce72c38e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DEFF790-CEBC-4D6E-A062-4D2D087EBF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Wohnies_CIs</Template>
  <TotalTime>0</TotalTime>
  <Words>746</Words>
  <Application>Microsoft Office PowerPoint</Application>
  <PresentationFormat>Benutzerdefiniert</PresentationFormat>
  <Paragraphs>94</Paragraphs>
  <Slides>10</Slides>
  <Notes>10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7" baseType="lpstr">
      <vt:lpstr>Fuchs Black</vt:lpstr>
      <vt:lpstr>Fuchs</vt:lpstr>
      <vt:lpstr>Arial</vt:lpstr>
      <vt:lpstr>Fuchs 1</vt:lpstr>
      <vt:lpstr>Calibri</vt:lpstr>
      <vt:lpstr>Wohnies_CIs</vt:lpstr>
      <vt:lpstr>think-cell Folie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01</dc:title>
  <dc:creator>Hanna Seitz, MAC-CC</dc:creator>
  <cp:lastModifiedBy>Tamara Trautmann, MAC-CC</cp:lastModifiedBy>
  <cp:revision>693</cp:revision>
  <dcterms:created xsi:type="dcterms:W3CDTF">2006-08-16T00:00:00Z</dcterms:created>
  <dcterms:modified xsi:type="dcterms:W3CDTF">2025-09-03T07:55:17Z</dcterms:modified>
  <dc:identifier>DAF0sVywPng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122b1c8-5473-4dd7-bc25-cbc3cc84827d_Enabled">
    <vt:lpwstr>true</vt:lpwstr>
  </property>
  <property fmtid="{D5CDD505-2E9C-101B-9397-08002B2CF9AE}" pid="3" name="MSIP_Label_d122b1c8-5473-4dd7-bc25-cbc3cc84827d_SetDate">
    <vt:lpwstr>2023-11-20T10:22:20Z</vt:lpwstr>
  </property>
  <property fmtid="{D5CDD505-2E9C-101B-9397-08002B2CF9AE}" pid="4" name="MSIP_Label_d122b1c8-5473-4dd7-bc25-cbc3cc84827d_Method">
    <vt:lpwstr>Standard</vt:lpwstr>
  </property>
  <property fmtid="{D5CDD505-2E9C-101B-9397-08002B2CF9AE}" pid="5" name="MSIP_Label_d122b1c8-5473-4dd7-bc25-cbc3cc84827d_Name">
    <vt:lpwstr>SHG-Intern</vt:lpwstr>
  </property>
  <property fmtid="{D5CDD505-2E9C-101B-9397-08002B2CF9AE}" pid="6" name="MSIP_Label_d122b1c8-5473-4dd7-bc25-cbc3cc84827d_SiteId">
    <vt:lpwstr>bc975425-3282-4beb-ad12-1cc18b1d7039</vt:lpwstr>
  </property>
  <property fmtid="{D5CDD505-2E9C-101B-9397-08002B2CF9AE}" pid="7" name="MSIP_Label_d122b1c8-5473-4dd7-bc25-cbc3cc84827d_ActionId">
    <vt:lpwstr>e1d4e2fe-a889-4c3d-941f-434ade09368c</vt:lpwstr>
  </property>
  <property fmtid="{D5CDD505-2E9C-101B-9397-08002B2CF9AE}" pid="8" name="MSIP_Label_d122b1c8-5473-4dd7-bc25-cbc3cc84827d_ContentBits">
    <vt:lpwstr>0</vt:lpwstr>
  </property>
  <property fmtid="{D5CDD505-2E9C-101B-9397-08002B2CF9AE}" pid="9" name="ContentTypeId">
    <vt:lpwstr>0x010100A576E4E51DF2E046B823EBD4B33523C2</vt:lpwstr>
  </property>
  <property fmtid="{D5CDD505-2E9C-101B-9397-08002B2CF9AE}" pid="10" name="MediaServiceImageTags">
    <vt:lpwstr/>
  </property>
</Properties>
</file>