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heme/theme2.xml" ContentType="application/vnd.openxmlformats-officedocument.theme+xml"/>
  <Override PartName="/ppt/tags/tag15.xml" ContentType="application/vnd.openxmlformats-officedocument.presentationml.tags+xml"/>
  <Override PartName="/ppt/notesSlides/notesSlide1.xml" ContentType="application/vnd.openxmlformats-officedocument.presentationml.notesSlide+xml"/>
  <Override PartName="/ppt/tags/tag16.xml" ContentType="application/vnd.openxmlformats-officedocument.presentationml.tags+xml"/>
  <Override PartName="/ppt/notesSlides/notesSlide2.xml" ContentType="application/vnd.openxmlformats-officedocument.presentationml.notesSlide+xml"/>
  <Override PartName="/ppt/comments/modernComment_104_0.xml" ContentType="application/vnd.ms-powerpoint.comment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1" r:id="rId4"/>
  </p:sldMasterIdLst>
  <p:notesMasterIdLst>
    <p:notesMasterId r:id="rId9"/>
  </p:notesMasterIdLst>
  <p:sldIdLst>
    <p:sldId id="256" r:id="rId5"/>
    <p:sldId id="260" r:id="rId6"/>
    <p:sldId id="266" r:id="rId7"/>
    <p:sldId id="265" r:id="rId8"/>
  </p:sldIdLst>
  <p:sldSz cx="18288000" cy="10287000"/>
  <p:notesSz cx="6858000" cy="9144000"/>
  <p:embeddedFontLst>
    <p:embeddedFont>
      <p:font typeface="Fuchs" pitchFamily="2" charset="0"/>
      <p:regular r:id="rId10"/>
      <p:bold r:id="rId11"/>
      <p:italic r:id="rId12"/>
      <p:boldItalic r:id="rId13"/>
    </p:embeddedFont>
    <p:embeddedFont>
      <p:font typeface="Fuchs Black" pitchFamily="2" charset="0"/>
      <p:bold r:id="rId14"/>
    </p:embeddedFont>
  </p:embeddedFontLst>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25A216-AB3C-B67E-CE81-EF11C67D668A}" name="Tamara Trautmann, MAC-CC" initials="TT" userId="S::tamara.trautmann@schwaebisch-hall.de::3ed775c9-4411-477e-922b-476ac0059bb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CCDFC6-4DD4-8384-9EAF-A1BD8B166441}" v="2772" dt="2025-05-27T12:51:33.523"/>
    <p1510:client id="{89536D9D-4B97-D068-5890-532207BDC04D}" v="845" dt="2025-05-27T13:19:27.849"/>
    <p1510:client id="{98F8271B-2706-86B7-DF84-BA5B1137799E}" v="6517" dt="2025-05-26T14:47:58.260"/>
    <p1510:client id="{C9DAAD5C-FC09-7B85-C640-7B84504B1786}" v="1003" dt="2025-05-27T10:47:58.1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9" autoAdjust="0"/>
    <p:restoredTop sz="94660"/>
  </p:normalViewPr>
  <p:slideViewPr>
    <p:cSldViewPr snapToGrid="0">
      <p:cViewPr varScale="1">
        <p:scale>
          <a:sx n="39" d="100"/>
          <a:sy n="39" d="100"/>
        </p:scale>
        <p:origin x="1132" y="5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5.fntdata"/><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sa Brunner | HitchOn" userId="S::l.brunner@hitchon.de::63f5a940-6678-4de0-903f-62a796404657" providerId="AD" clId="Web-{98F8271B-2706-86B7-DF84-BA5B1137799E}"/>
    <pc:docChg chg="modSld">
      <pc:chgData name="Lisa Brunner | HitchOn" userId="S::l.brunner@hitchon.de::63f5a940-6678-4de0-903f-62a796404657" providerId="AD" clId="Web-{98F8271B-2706-86B7-DF84-BA5B1137799E}" dt="2025-05-26T14:47:54.588" v="3203" actId="20577"/>
      <pc:docMkLst>
        <pc:docMk/>
      </pc:docMkLst>
      <pc:sldChg chg="modSp">
        <pc:chgData name="Lisa Brunner | HitchOn" userId="S::l.brunner@hitchon.de::63f5a940-6678-4de0-903f-62a796404657" providerId="AD" clId="Web-{98F8271B-2706-86B7-DF84-BA5B1137799E}" dt="2025-05-26T11:16:42.747" v="51" actId="20577"/>
        <pc:sldMkLst>
          <pc:docMk/>
          <pc:sldMk cId="0" sldId="256"/>
        </pc:sldMkLst>
        <pc:spChg chg="mod">
          <ac:chgData name="Lisa Brunner | HitchOn" userId="S::l.brunner@hitchon.de::63f5a940-6678-4de0-903f-62a796404657" providerId="AD" clId="Web-{98F8271B-2706-86B7-DF84-BA5B1137799E}" dt="2025-05-26T11:16:21.575" v="4" actId="20577"/>
          <ac:spMkLst>
            <pc:docMk/>
            <pc:sldMk cId="0" sldId="256"/>
            <ac:spMk id="8" creationId="{00000000-0000-0000-0000-000000000000}"/>
          </ac:spMkLst>
        </pc:spChg>
        <pc:spChg chg="mod">
          <ac:chgData name="Lisa Brunner | HitchOn" userId="S::l.brunner@hitchon.de::63f5a940-6678-4de0-903f-62a796404657" providerId="AD" clId="Web-{98F8271B-2706-86B7-DF84-BA5B1137799E}" dt="2025-05-26T11:16:42.747" v="51" actId="20577"/>
          <ac:spMkLst>
            <pc:docMk/>
            <pc:sldMk cId="0" sldId="256"/>
            <ac:spMk id="9" creationId="{00000000-0000-0000-0000-000000000000}"/>
          </ac:spMkLst>
        </pc:spChg>
      </pc:sldChg>
      <pc:sldChg chg="modSp">
        <pc:chgData name="Lisa Brunner | HitchOn" userId="S::l.brunner@hitchon.de::63f5a940-6678-4de0-903f-62a796404657" providerId="AD" clId="Web-{98F8271B-2706-86B7-DF84-BA5B1137799E}" dt="2025-05-26T14:47:07.946" v="3190" actId="20577"/>
        <pc:sldMkLst>
          <pc:docMk/>
          <pc:sldMk cId="0" sldId="260"/>
        </pc:sldMkLst>
        <pc:spChg chg="mod">
          <ac:chgData name="Lisa Brunner | HitchOn" userId="S::l.brunner@hitchon.de::63f5a940-6678-4de0-903f-62a796404657" providerId="AD" clId="Web-{98F8271B-2706-86B7-DF84-BA5B1137799E}" dt="2025-05-26T14:47:07.946" v="3190" actId="20577"/>
          <ac:spMkLst>
            <pc:docMk/>
            <pc:sldMk cId="0" sldId="260"/>
            <ac:spMk id="3" creationId="{00000000-0000-0000-0000-000000000000}"/>
          </ac:spMkLst>
        </pc:spChg>
        <pc:picChg chg="mod">
          <ac:chgData name="Lisa Brunner | HitchOn" userId="S::l.brunner@hitchon.de::63f5a940-6678-4de0-903f-62a796404657" providerId="AD" clId="Web-{98F8271B-2706-86B7-DF84-BA5B1137799E}" dt="2025-05-26T12:05:20.963" v="135" actId="1076"/>
          <ac:picMkLst>
            <pc:docMk/>
            <pc:sldMk cId="0" sldId="260"/>
            <ac:picMk id="8" creationId="{0AAAA900-7AB2-8C53-B51E-FF1EA548A603}"/>
          </ac:picMkLst>
        </pc:picChg>
      </pc:sldChg>
      <pc:sldChg chg="modSp">
        <pc:chgData name="Lisa Brunner | HitchOn" userId="S::l.brunner@hitchon.de::63f5a940-6678-4de0-903f-62a796404657" providerId="AD" clId="Web-{98F8271B-2706-86B7-DF84-BA5B1137799E}" dt="2025-05-26T14:47:32.462" v="3202" actId="20577"/>
        <pc:sldMkLst>
          <pc:docMk/>
          <pc:sldMk cId="42334852" sldId="266"/>
        </pc:sldMkLst>
        <pc:spChg chg="mod">
          <ac:chgData name="Lisa Brunner | HitchOn" userId="S::l.brunner@hitchon.de::63f5a940-6678-4de0-903f-62a796404657" providerId="AD" clId="Web-{98F8271B-2706-86B7-DF84-BA5B1137799E}" dt="2025-05-26T14:47:32.462" v="3202" actId="20577"/>
          <ac:spMkLst>
            <pc:docMk/>
            <pc:sldMk cId="42334852" sldId="266"/>
            <ac:spMk id="3" creationId="{00000000-0000-0000-0000-000000000000}"/>
          </ac:spMkLst>
        </pc:spChg>
        <pc:spChg chg="mod">
          <ac:chgData name="Lisa Brunner | HitchOn" userId="S::l.brunner@hitchon.de::63f5a940-6678-4de0-903f-62a796404657" providerId="AD" clId="Web-{98F8271B-2706-86B7-DF84-BA5B1137799E}" dt="2025-05-26T13:52:11.878" v="1508" actId="1076"/>
          <ac:spMkLst>
            <pc:docMk/>
            <pc:sldMk cId="42334852" sldId="266"/>
            <ac:spMk id="7" creationId="{00000000-0000-0000-0000-000000000000}"/>
          </ac:spMkLst>
        </pc:spChg>
      </pc:sldChg>
      <pc:sldChg chg="modSp">
        <pc:chgData name="Lisa Brunner | HitchOn" userId="S::l.brunner@hitchon.de::63f5a940-6678-4de0-903f-62a796404657" providerId="AD" clId="Web-{98F8271B-2706-86B7-DF84-BA5B1137799E}" dt="2025-05-26T14:47:54.588" v="3203" actId="20577"/>
        <pc:sldMkLst>
          <pc:docMk/>
          <pc:sldMk cId="1832496959" sldId="268"/>
        </pc:sldMkLst>
        <pc:spChg chg="mod">
          <ac:chgData name="Lisa Brunner | HitchOn" userId="S::l.brunner@hitchon.de::63f5a940-6678-4de0-903f-62a796404657" providerId="AD" clId="Web-{98F8271B-2706-86B7-DF84-BA5B1137799E}" dt="2025-05-26T14:47:54.588" v="3203" actId="20577"/>
          <ac:spMkLst>
            <pc:docMk/>
            <pc:sldMk cId="1832496959" sldId="268"/>
            <ac:spMk id="3" creationId="{5709AA7E-A302-7ABC-9006-E55103DB8BE3}"/>
          </ac:spMkLst>
        </pc:spChg>
      </pc:sldChg>
    </pc:docChg>
  </pc:docChgLst>
  <pc:docChgLst>
    <pc:chgData name="Celine Belzer | HitchOn" userId="0c3c5689-58ec-4fa3-890c-7af096e834b0" providerId="ADAL" clId="{8EE07B6C-97B5-4C56-854E-EAC7FD216CEB}"/>
    <pc:docChg chg="undo redo custSel modSld">
      <pc:chgData name="Celine Belzer | HitchOn" userId="0c3c5689-58ec-4fa3-890c-7af096e834b0" providerId="ADAL" clId="{8EE07B6C-97B5-4C56-854E-EAC7FD216CEB}" dt="2025-01-28T09:57:04.725" v="147"/>
      <pc:docMkLst>
        <pc:docMk/>
      </pc:docMkLst>
      <pc:sldChg chg="modSp mod">
        <pc:chgData name="Celine Belzer | HitchOn" userId="0c3c5689-58ec-4fa3-890c-7af096e834b0" providerId="ADAL" clId="{8EE07B6C-97B5-4C56-854E-EAC7FD216CEB}" dt="2025-01-24T12:28:05.879" v="0" actId="2711"/>
        <pc:sldMkLst>
          <pc:docMk/>
          <pc:sldMk cId="0" sldId="256"/>
        </pc:sldMkLst>
        <pc:spChg chg="mod">
          <ac:chgData name="Celine Belzer | HitchOn" userId="0c3c5689-58ec-4fa3-890c-7af096e834b0" providerId="ADAL" clId="{8EE07B6C-97B5-4C56-854E-EAC7FD216CEB}" dt="2025-01-24T12:28:05.879" v="0" actId="2711"/>
          <ac:spMkLst>
            <pc:docMk/>
            <pc:sldMk cId="0" sldId="256"/>
            <ac:spMk id="9" creationId="{00000000-0000-0000-0000-000000000000}"/>
          </ac:spMkLst>
        </pc:spChg>
      </pc:sldChg>
      <pc:sldChg chg="modSp mod">
        <pc:chgData name="Celine Belzer | HitchOn" userId="0c3c5689-58ec-4fa3-890c-7af096e834b0" providerId="ADAL" clId="{8EE07B6C-97B5-4C56-854E-EAC7FD216CEB}" dt="2025-01-28T09:57:04.725" v="147"/>
        <pc:sldMkLst>
          <pc:docMk/>
          <pc:sldMk cId="0" sldId="260"/>
        </pc:sldMkLst>
        <pc:spChg chg="mod">
          <ac:chgData name="Celine Belzer | HitchOn" userId="0c3c5689-58ec-4fa3-890c-7af096e834b0" providerId="ADAL" clId="{8EE07B6C-97B5-4C56-854E-EAC7FD216CEB}" dt="2025-01-28T09:57:04.725" v="147"/>
          <ac:spMkLst>
            <pc:docMk/>
            <pc:sldMk cId="0" sldId="260"/>
            <ac:spMk id="3" creationId="{00000000-0000-0000-0000-000000000000}"/>
          </ac:spMkLst>
        </pc:spChg>
      </pc:sldChg>
      <pc:sldChg chg="modSp mod">
        <pc:chgData name="Celine Belzer | HitchOn" userId="0c3c5689-58ec-4fa3-890c-7af096e834b0" providerId="ADAL" clId="{8EE07B6C-97B5-4C56-854E-EAC7FD216CEB}" dt="2025-01-28T09:56:15.928" v="144" actId="20577"/>
        <pc:sldMkLst>
          <pc:docMk/>
          <pc:sldMk cId="42334852" sldId="266"/>
        </pc:sldMkLst>
        <pc:spChg chg="mod">
          <ac:chgData name="Celine Belzer | HitchOn" userId="0c3c5689-58ec-4fa3-890c-7af096e834b0" providerId="ADAL" clId="{8EE07B6C-97B5-4C56-854E-EAC7FD216CEB}" dt="2025-01-28T09:56:15.928" v="144" actId="20577"/>
          <ac:spMkLst>
            <pc:docMk/>
            <pc:sldMk cId="42334852" sldId="266"/>
            <ac:spMk id="3" creationId="{00000000-0000-0000-0000-000000000000}"/>
          </ac:spMkLst>
        </pc:spChg>
      </pc:sldChg>
      <pc:sldChg chg="modSp mod">
        <pc:chgData name="Celine Belzer | HitchOn" userId="0c3c5689-58ec-4fa3-890c-7af096e834b0" providerId="ADAL" clId="{8EE07B6C-97B5-4C56-854E-EAC7FD216CEB}" dt="2025-01-27T14:54:16.361" v="20" actId="14100"/>
        <pc:sldMkLst>
          <pc:docMk/>
          <pc:sldMk cId="4221703699" sldId="267"/>
        </pc:sldMkLst>
        <pc:spChg chg="mod">
          <ac:chgData name="Celine Belzer | HitchOn" userId="0c3c5689-58ec-4fa3-890c-7af096e834b0" providerId="ADAL" clId="{8EE07B6C-97B5-4C56-854E-EAC7FD216CEB}" dt="2025-01-27T14:54:16.361" v="20" actId="14100"/>
          <ac:spMkLst>
            <pc:docMk/>
            <pc:sldMk cId="4221703699" sldId="267"/>
            <ac:spMk id="3" creationId="{00000000-0000-0000-0000-000000000000}"/>
          </ac:spMkLst>
        </pc:spChg>
      </pc:sldChg>
      <pc:sldChg chg="modSp mod">
        <pc:chgData name="Celine Belzer | HitchOn" userId="0c3c5689-58ec-4fa3-890c-7af096e834b0" providerId="ADAL" clId="{8EE07B6C-97B5-4C56-854E-EAC7FD216CEB}" dt="2025-01-28T09:56:21.899" v="146" actId="20577"/>
        <pc:sldMkLst>
          <pc:docMk/>
          <pc:sldMk cId="1832496959" sldId="268"/>
        </pc:sldMkLst>
        <pc:spChg chg="mod">
          <ac:chgData name="Celine Belzer | HitchOn" userId="0c3c5689-58ec-4fa3-890c-7af096e834b0" providerId="ADAL" clId="{8EE07B6C-97B5-4C56-854E-EAC7FD216CEB}" dt="2025-01-28T09:56:21.899" v="146" actId="20577"/>
          <ac:spMkLst>
            <pc:docMk/>
            <pc:sldMk cId="1832496959" sldId="268"/>
            <ac:spMk id="3" creationId="{5709AA7E-A302-7ABC-9006-E55103DB8BE3}"/>
          </ac:spMkLst>
        </pc:spChg>
      </pc:sldChg>
    </pc:docChg>
  </pc:docChgLst>
  <pc:docChgLst>
    <pc:chgData name="Hanna Seitz, MAC-CC" userId="S::hanna.seitz_schwaebisch-hall.de#ext#@hitchongmbh139.onmicrosoft.com::d90fdfbe-cca5-47ed-85d6-5cae77c5c005" providerId="AD" clId="Web-{DE7AC054-9FA8-E566-E277-5DA02269BBA3}"/>
    <pc:docChg chg="modSld">
      <pc:chgData name="Hanna Seitz, MAC-CC" userId="S::hanna.seitz_schwaebisch-hall.de#ext#@hitchongmbh139.onmicrosoft.com::d90fdfbe-cca5-47ed-85d6-5cae77c5c005" providerId="AD" clId="Web-{DE7AC054-9FA8-E566-E277-5DA02269BBA3}" dt="2025-01-27T08:06:48.920" v="0" actId="20577"/>
      <pc:docMkLst>
        <pc:docMk/>
      </pc:docMkLst>
      <pc:sldChg chg="modSp">
        <pc:chgData name="Hanna Seitz, MAC-CC" userId="S::hanna.seitz_schwaebisch-hall.de#ext#@hitchongmbh139.onmicrosoft.com::d90fdfbe-cca5-47ed-85d6-5cae77c5c005" providerId="AD" clId="Web-{DE7AC054-9FA8-E566-E277-5DA02269BBA3}" dt="2025-01-27T08:06:48.920" v="0" actId="20577"/>
        <pc:sldMkLst>
          <pc:docMk/>
          <pc:sldMk cId="0" sldId="260"/>
        </pc:sldMkLst>
        <pc:spChg chg="mod">
          <ac:chgData name="Hanna Seitz, MAC-CC" userId="S::hanna.seitz_schwaebisch-hall.de#ext#@hitchongmbh139.onmicrosoft.com::d90fdfbe-cca5-47ed-85d6-5cae77c5c005" providerId="AD" clId="Web-{DE7AC054-9FA8-E566-E277-5DA02269BBA3}" dt="2025-01-27T08:06:48.920" v="0" actId="20577"/>
          <ac:spMkLst>
            <pc:docMk/>
            <pc:sldMk cId="0" sldId="260"/>
            <ac:spMk id="3" creationId="{00000000-0000-0000-0000-000000000000}"/>
          </ac:spMkLst>
        </pc:spChg>
      </pc:sldChg>
    </pc:docChg>
  </pc:docChgLst>
  <pc:docChgLst>
    <pc:chgData name="Lisa Brunner | HitchOn" userId="S::l.brunner@hitchon.de::63f5a940-6678-4de0-903f-62a796404657" providerId="AD" clId="Web-{C9DAAD5C-FC09-7B85-C640-7B84504B1786}"/>
    <pc:docChg chg="modSld">
      <pc:chgData name="Lisa Brunner | HitchOn" userId="S::l.brunner@hitchon.de::63f5a940-6678-4de0-903f-62a796404657" providerId="AD" clId="Web-{C9DAAD5C-FC09-7B85-C640-7B84504B1786}" dt="2025-05-27T10:47:57.682" v="516" actId="20577"/>
      <pc:docMkLst>
        <pc:docMk/>
      </pc:docMkLst>
      <pc:sldChg chg="modSp">
        <pc:chgData name="Lisa Brunner | HitchOn" userId="S::l.brunner@hitchon.de::63f5a940-6678-4de0-903f-62a796404657" providerId="AD" clId="Web-{C9DAAD5C-FC09-7B85-C640-7B84504B1786}" dt="2025-05-27T10:34:48.764" v="66" actId="20577"/>
        <pc:sldMkLst>
          <pc:docMk/>
          <pc:sldMk cId="0" sldId="256"/>
        </pc:sldMkLst>
        <pc:spChg chg="mod">
          <ac:chgData name="Lisa Brunner | HitchOn" userId="S::l.brunner@hitchon.de::63f5a940-6678-4de0-903f-62a796404657" providerId="AD" clId="Web-{C9DAAD5C-FC09-7B85-C640-7B84504B1786}" dt="2025-05-27T10:34:48.764" v="66" actId="20577"/>
          <ac:spMkLst>
            <pc:docMk/>
            <pc:sldMk cId="0" sldId="256"/>
            <ac:spMk id="9" creationId="{00000000-0000-0000-0000-000000000000}"/>
          </ac:spMkLst>
        </pc:spChg>
      </pc:sldChg>
      <pc:sldChg chg="modSp">
        <pc:chgData name="Lisa Brunner | HitchOn" userId="S::l.brunner@hitchon.de::63f5a940-6678-4de0-903f-62a796404657" providerId="AD" clId="Web-{C9DAAD5C-FC09-7B85-C640-7B84504B1786}" dt="2025-05-27T10:46:26.290" v="477" actId="20577"/>
        <pc:sldMkLst>
          <pc:docMk/>
          <pc:sldMk cId="0" sldId="260"/>
        </pc:sldMkLst>
        <pc:spChg chg="mod">
          <ac:chgData name="Lisa Brunner | HitchOn" userId="S::l.brunner@hitchon.de::63f5a940-6678-4de0-903f-62a796404657" providerId="AD" clId="Web-{C9DAAD5C-FC09-7B85-C640-7B84504B1786}" dt="2025-05-27T10:46:26.290" v="477" actId="20577"/>
          <ac:spMkLst>
            <pc:docMk/>
            <pc:sldMk cId="0" sldId="260"/>
            <ac:spMk id="3" creationId="{00000000-0000-0000-0000-000000000000}"/>
          </ac:spMkLst>
        </pc:spChg>
      </pc:sldChg>
      <pc:sldChg chg="modSp">
        <pc:chgData name="Lisa Brunner | HitchOn" userId="S::l.brunner@hitchon.de::63f5a940-6678-4de0-903f-62a796404657" providerId="AD" clId="Web-{C9DAAD5C-FC09-7B85-C640-7B84504B1786}" dt="2025-05-27T10:47:57.682" v="516" actId="20577"/>
        <pc:sldMkLst>
          <pc:docMk/>
          <pc:sldMk cId="42334852" sldId="266"/>
        </pc:sldMkLst>
        <pc:spChg chg="mod">
          <ac:chgData name="Lisa Brunner | HitchOn" userId="S::l.brunner@hitchon.de::63f5a940-6678-4de0-903f-62a796404657" providerId="AD" clId="Web-{C9DAAD5C-FC09-7B85-C640-7B84504B1786}" dt="2025-05-27T10:47:57.682" v="516" actId="20577"/>
          <ac:spMkLst>
            <pc:docMk/>
            <pc:sldMk cId="42334852" sldId="266"/>
            <ac:spMk id="3" creationId="{00000000-0000-0000-0000-000000000000}"/>
          </ac:spMkLst>
        </pc:spChg>
      </pc:sldChg>
      <pc:sldChg chg="modSp">
        <pc:chgData name="Lisa Brunner | HitchOn" userId="S::l.brunner@hitchon.de::63f5a940-6678-4de0-903f-62a796404657" providerId="AD" clId="Web-{C9DAAD5C-FC09-7B85-C640-7B84504B1786}" dt="2025-05-27T10:43:36.928" v="350" actId="20577"/>
        <pc:sldMkLst>
          <pc:docMk/>
          <pc:sldMk cId="1832496959" sldId="268"/>
        </pc:sldMkLst>
        <pc:spChg chg="mod">
          <ac:chgData name="Lisa Brunner | HitchOn" userId="S::l.brunner@hitchon.de::63f5a940-6678-4de0-903f-62a796404657" providerId="AD" clId="Web-{C9DAAD5C-FC09-7B85-C640-7B84504B1786}" dt="2025-05-27T10:43:36.928" v="350" actId="20577"/>
          <ac:spMkLst>
            <pc:docMk/>
            <pc:sldMk cId="1832496959" sldId="268"/>
            <ac:spMk id="3" creationId="{5709AA7E-A302-7ABC-9006-E55103DB8BE3}"/>
          </ac:spMkLst>
        </pc:spChg>
      </pc:sldChg>
    </pc:docChg>
  </pc:docChgLst>
  <pc:docChgLst>
    <pc:chgData name="Celine Belzer | HitchOn" userId="0c3c5689-58ec-4fa3-890c-7af096e834b0" providerId="ADAL" clId="{6B5E9011-EFE3-45C1-BD21-35DB3E33A9B1}"/>
    <pc:docChg chg="addSld delSld modSld">
      <pc:chgData name="Celine Belzer | HitchOn" userId="0c3c5689-58ec-4fa3-890c-7af096e834b0" providerId="ADAL" clId="{6B5E9011-EFE3-45C1-BD21-35DB3E33A9B1}" dt="2024-07-01T13:06:49.525" v="5" actId="20577"/>
      <pc:docMkLst>
        <pc:docMk/>
      </pc:docMkLst>
      <pc:sldChg chg="modSp mod">
        <pc:chgData name="Celine Belzer | HitchOn" userId="0c3c5689-58ec-4fa3-890c-7af096e834b0" providerId="ADAL" clId="{6B5E9011-EFE3-45C1-BD21-35DB3E33A9B1}" dt="2024-07-01T13:06:49.525" v="5" actId="20577"/>
        <pc:sldMkLst>
          <pc:docMk/>
          <pc:sldMk cId="42334852" sldId="266"/>
        </pc:sldMkLst>
      </pc:sldChg>
      <pc:sldChg chg="new del">
        <pc:chgData name="Celine Belzer | HitchOn" userId="0c3c5689-58ec-4fa3-890c-7af096e834b0" providerId="ADAL" clId="{6B5E9011-EFE3-45C1-BD21-35DB3E33A9B1}" dt="2024-07-01T13:04:01.325" v="1" actId="47"/>
        <pc:sldMkLst>
          <pc:docMk/>
          <pc:sldMk cId="1973810065" sldId="267"/>
        </pc:sldMkLst>
      </pc:sldChg>
    </pc:docChg>
  </pc:docChgLst>
  <pc:docChgLst>
    <pc:chgData name="Lisa Brunner | HitchOn" userId="S::l.brunner@hitchon.de::63f5a940-6678-4de0-903f-62a796404657" providerId="AD" clId="Web-{80CCDFC6-4DD4-8384-9EAF-A1BD8B166441}"/>
    <pc:docChg chg="modSld">
      <pc:chgData name="Lisa Brunner | HitchOn" userId="S::l.brunner@hitchon.de::63f5a940-6678-4de0-903f-62a796404657" providerId="AD" clId="Web-{80CCDFC6-4DD4-8384-9EAF-A1BD8B166441}" dt="2025-05-27T12:51:30.508" v="1362" actId="20577"/>
      <pc:docMkLst>
        <pc:docMk/>
      </pc:docMkLst>
      <pc:sldChg chg="modSp">
        <pc:chgData name="Lisa Brunner | HitchOn" userId="S::l.brunner@hitchon.de::63f5a940-6678-4de0-903f-62a796404657" providerId="AD" clId="Web-{80CCDFC6-4DD4-8384-9EAF-A1BD8B166441}" dt="2025-05-27T12:49:14.599" v="1327" actId="20577"/>
        <pc:sldMkLst>
          <pc:docMk/>
          <pc:sldMk cId="0" sldId="256"/>
        </pc:sldMkLst>
        <pc:spChg chg="mod">
          <ac:chgData name="Lisa Brunner | HitchOn" userId="S::l.brunner@hitchon.de::63f5a940-6678-4de0-903f-62a796404657" providerId="AD" clId="Web-{80CCDFC6-4DD4-8384-9EAF-A1BD8B166441}" dt="2025-05-27T12:49:14.599" v="1327" actId="20577"/>
          <ac:spMkLst>
            <pc:docMk/>
            <pc:sldMk cId="0" sldId="256"/>
            <ac:spMk id="9" creationId="{00000000-0000-0000-0000-000000000000}"/>
          </ac:spMkLst>
        </pc:spChg>
      </pc:sldChg>
      <pc:sldChg chg="modSp">
        <pc:chgData name="Lisa Brunner | HitchOn" userId="S::l.brunner@hitchon.de::63f5a940-6678-4de0-903f-62a796404657" providerId="AD" clId="Web-{80CCDFC6-4DD4-8384-9EAF-A1BD8B166441}" dt="2025-05-27T12:49:55.538" v="1333" actId="20577"/>
        <pc:sldMkLst>
          <pc:docMk/>
          <pc:sldMk cId="0" sldId="260"/>
        </pc:sldMkLst>
        <pc:spChg chg="mod">
          <ac:chgData name="Lisa Brunner | HitchOn" userId="S::l.brunner@hitchon.de::63f5a940-6678-4de0-903f-62a796404657" providerId="AD" clId="Web-{80CCDFC6-4DD4-8384-9EAF-A1BD8B166441}" dt="2025-05-27T12:49:55.538" v="1333" actId="20577"/>
          <ac:spMkLst>
            <pc:docMk/>
            <pc:sldMk cId="0" sldId="260"/>
            <ac:spMk id="3" creationId="{00000000-0000-0000-0000-000000000000}"/>
          </ac:spMkLst>
        </pc:spChg>
        <pc:picChg chg="mod">
          <ac:chgData name="Lisa Brunner | HitchOn" userId="S::l.brunner@hitchon.de::63f5a940-6678-4de0-903f-62a796404657" providerId="AD" clId="Web-{80CCDFC6-4DD4-8384-9EAF-A1BD8B166441}" dt="2025-05-27T11:53:19.774" v="60" actId="1076"/>
          <ac:picMkLst>
            <pc:docMk/>
            <pc:sldMk cId="0" sldId="260"/>
            <ac:picMk id="8" creationId="{0AAAA900-7AB2-8C53-B51E-FF1EA548A603}"/>
          </ac:picMkLst>
        </pc:picChg>
      </pc:sldChg>
      <pc:sldChg chg="modSp">
        <pc:chgData name="Lisa Brunner | HitchOn" userId="S::l.brunner@hitchon.de::63f5a940-6678-4de0-903f-62a796404657" providerId="AD" clId="Web-{80CCDFC6-4DD4-8384-9EAF-A1BD8B166441}" dt="2025-05-27T12:50:43.710" v="1339" actId="20577"/>
        <pc:sldMkLst>
          <pc:docMk/>
          <pc:sldMk cId="42334852" sldId="266"/>
        </pc:sldMkLst>
        <pc:spChg chg="mod">
          <ac:chgData name="Lisa Brunner | HitchOn" userId="S::l.brunner@hitchon.de::63f5a940-6678-4de0-903f-62a796404657" providerId="AD" clId="Web-{80CCDFC6-4DD4-8384-9EAF-A1BD8B166441}" dt="2025-05-27T12:50:43.710" v="1339" actId="20577"/>
          <ac:spMkLst>
            <pc:docMk/>
            <pc:sldMk cId="42334852" sldId="266"/>
            <ac:spMk id="3" creationId="{00000000-0000-0000-0000-000000000000}"/>
          </ac:spMkLst>
        </pc:spChg>
      </pc:sldChg>
      <pc:sldChg chg="modSp">
        <pc:chgData name="Lisa Brunner | HitchOn" userId="S::l.brunner@hitchon.de::63f5a940-6678-4de0-903f-62a796404657" providerId="AD" clId="Web-{80CCDFC6-4DD4-8384-9EAF-A1BD8B166441}" dt="2025-05-27T12:51:30.508" v="1362" actId="20577"/>
        <pc:sldMkLst>
          <pc:docMk/>
          <pc:sldMk cId="1832496959" sldId="268"/>
        </pc:sldMkLst>
        <pc:spChg chg="mod">
          <ac:chgData name="Lisa Brunner | HitchOn" userId="S::l.brunner@hitchon.de::63f5a940-6678-4de0-903f-62a796404657" providerId="AD" clId="Web-{80CCDFC6-4DD4-8384-9EAF-A1BD8B166441}" dt="2025-05-27T12:51:30.508" v="1362" actId="20577"/>
          <ac:spMkLst>
            <pc:docMk/>
            <pc:sldMk cId="1832496959" sldId="268"/>
            <ac:spMk id="3" creationId="{5709AA7E-A302-7ABC-9006-E55103DB8BE3}"/>
          </ac:spMkLst>
        </pc:spChg>
      </pc:sldChg>
    </pc:docChg>
  </pc:docChgLst>
  <pc:docChgLst>
    <pc:chgData name="Anna Ullmann, MAC-CC" userId="S::anna.ullmann_schwaebisch-hall.de#ext#@hitchongmbh139.onmicrosoft.com::cee16b07-d955-473b-b344-dfc77e855654" providerId="AD" clId="Web-{1CC80582-279E-DA43-ADAB-06AD060F7B79}"/>
    <pc:docChg chg="modSld">
      <pc:chgData name="Anna Ullmann, MAC-CC" userId="S::anna.ullmann_schwaebisch-hall.de#ext#@hitchongmbh139.onmicrosoft.com::cee16b07-d955-473b-b344-dfc77e855654" providerId="AD" clId="Web-{1CC80582-279E-DA43-ADAB-06AD060F7B79}" dt="2024-07-02T07:04:06.672" v="3" actId="20577"/>
      <pc:docMkLst>
        <pc:docMk/>
      </pc:docMkLst>
      <pc:sldChg chg="modSp">
        <pc:chgData name="Anna Ullmann, MAC-CC" userId="S::anna.ullmann_schwaebisch-hall.de#ext#@hitchongmbh139.onmicrosoft.com::cee16b07-d955-473b-b344-dfc77e855654" providerId="AD" clId="Web-{1CC80582-279E-DA43-ADAB-06AD060F7B79}" dt="2024-07-02T07:04:06.672" v="3" actId="20577"/>
        <pc:sldMkLst>
          <pc:docMk/>
          <pc:sldMk cId="42334852" sldId="266"/>
        </pc:sldMkLst>
      </pc:sldChg>
    </pc:docChg>
  </pc:docChgLst>
  <pc:docChgLst>
    <pc:chgData name="Hanna Seitz, MAC-CC" userId="S::hanna.seitz_schwaebisch-hall.de#ext#@hitchongmbh139.onmicrosoft.com::d90fdfbe-cca5-47ed-85d6-5cae77c5c005" providerId="AD" clId="Web-{69B2E36E-76F0-78DE-53ED-4E60AB2EACC1}"/>
    <pc:docChg chg="addSld delSld modSld">
      <pc:chgData name="Hanna Seitz, MAC-CC" userId="S::hanna.seitz_schwaebisch-hall.de#ext#@hitchongmbh139.onmicrosoft.com::d90fdfbe-cca5-47ed-85d6-5cae77c5c005" providerId="AD" clId="Web-{69B2E36E-76F0-78DE-53ED-4E60AB2EACC1}" dt="2024-07-02T07:43:04.374" v="36"/>
      <pc:docMkLst>
        <pc:docMk/>
      </pc:docMkLst>
      <pc:sldChg chg="mod modShow">
        <pc:chgData name="Hanna Seitz, MAC-CC" userId="S::hanna.seitz_schwaebisch-hall.de#ext#@hitchongmbh139.onmicrosoft.com::d90fdfbe-cca5-47ed-85d6-5cae77c5c005" providerId="AD" clId="Web-{69B2E36E-76F0-78DE-53ED-4E60AB2EACC1}" dt="2024-07-02T07:43:02.030" v="35"/>
        <pc:sldMkLst>
          <pc:docMk/>
          <pc:sldMk cId="0" sldId="260"/>
        </pc:sldMkLst>
      </pc:sldChg>
      <pc:sldChg chg="mod modShow">
        <pc:chgData name="Hanna Seitz, MAC-CC" userId="S::hanna.seitz_schwaebisch-hall.de#ext#@hitchongmbh139.onmicrosoft.com::d90fdfbe-cca5-47ed-85d6-5cae77c5c005" providerId="AD" clId="Web-{69B2E36E-76F0-78DE-53ED-4E60AB2EACC1}" dt="2024-07-02T07:43:04.374" v="36"/>
        <pc:sldMkLst>
          <pc:docMk/>
          <pc:sldMk cId="42334852" sldId="266"/>
        </pc:sldMkLst>
      </pc:sldChg>
      <pc:sldChg chg="modSp add replId">
        <pc:chgData name="Hanna Seitz, MAC-CC" userId="S::hanna.seitz_schwaebisch-hall.de#ext#@hitchongmbh139.onmicrosoft.com::d90fdfbe-cca5-47ed-85d6-5cae77c5c005" providerId="AD" clId="Web-{69B2E36E-76F0-78DE-53ED-4E60AB2EACC1}" dt="2024-07-02T07:42:54.765" v="34" actId="20577"/>
        <pc:sldMkLst>
          <pc:docMk/>
          <pc:sldMk cId="1373262385" sldId="267"/>
        </pc:sldMkLst>
      </pc:sldChg>
      <pc:sldChg chg="new del">
        <pc:chgData name="Hanna Seitz, MAC-CC" userId="S::hanna.seitz_schwaebisch-hall.de#ext#@hitchongmbh139.onmicrosoft.com::d90fdfbe-cca5-47ed-85d6-5cae77c5c005" providerId="AD" clId="Web-{69B2E36E-76F0-78DE-53ED-4E60AB2EACC1}" dt="2024-07-02T07:40:41.729" v="1"/>
        <pc:sldMkLst>
          <pc:docMk/>
          <pc:sldMk cId="2992889724" sldId="267"/>
        </pc:sldMkLst>
      </pc:sldChg>
      <pc:sldChg chg="modSp add replId">
        <pc:chgData name="Hanna Seitz, MAC-CC" userId="S::hanna.seitz_schwaebisch-hall.de#ext#@hitchongmbh139.onmicrosoft.com::d90fdfbe-cca5-47ed-85d6-5cae77c5c005" providerId="AD" clId="Web-{69B2E36E-76F0-78DE-53ED-4E60AB2EACC1}" dt="2024-07-02T07:41:35.824" v="15" actId="20577"/>
        <pc:sldMkLst>
          <pc:docMk/>
          <pc:sldMk cId="2319564501" sldId="268"/>
        </pc:sldMkLst>
      </pc:sldChg>
    </pc:docChg>
  </pc:docChgLst>
  <pc:docChgLst>
    <pc:chgData name="Lisa Brunner | HitchOn" userId="S::l.brunner@hitchon.de::63f5a940-6678-4de0-903f-62a796404657" providerId="AD" clId="Web-{89536D9D-4B97-D068-5890-532207BDC04D}"/>
    <pc:docChg chg="modSld">
      <pc:chgData name="Lisa Brunner | HitchOn" userId="S::l.brunner@hitchon.de::63f5a940-6678-4de0-903f-62a796404657" providerId="AD" clId="Web-{89536D9D-4B97-D068-5890-532207BDC04D}" dt="2025-05-27T13:19:27.833" v="447" actId="20577"/>
      <pc:docMkLst>
        <pc:docMk/>
      </pc:docMkLst>
      <pc:sldChg chg="modSp">
        <pc:chgData name="Lisa Brunner | HitchOn" userId="S::l.brunner@hitchon.de::63f5a940-6678-4de0-903f-62a796404657" providerId="AD" clId="Web-{89536D9D-4B97-D068-5890-532207BDC04D}" dt="2025-05-27T13:02:21.407" v="31" actId="20577"/>
        <pc:sldMkLst>
          <pc:docMk/>
          <pc:sldMk cId="0" sldId="256"/>
        </pc:sldMkLst>
        <pc:spChg chg="mod">
          <ac:chgData name="Lisa Brunner | HitchOn" userId="S::l.brunner@hitchon.de::63f5a940-6678-4de0-903f-62a796404657" providerId="AD" clId="Web-{89536D9D-4B97-D068-5890-532207BDC04D}" dt="2025-05-27T13:02:21.407" v="31" actId="20577"/>
          <ac:spMkLst>
            <pc:docMk/>
            <pc:sldMk cId="0" sldId="256"/>
            <ac:spMk id="9" creationId="{00000000-0000-0000-0000-000000000000}"/>
          </ac:spMkLst>
        </pc:spChg>
      </pc:sldChg>
      <pc:sldChg chg="modSp">
        <pc:chgData name="Lisa Brunner | HitchOn" userId="S::l.brunner@hitchon.de::63f5a940-6678-4de0-903f-62a796404657" providerId="AD" clId="Web-{89536D9D-4B97-D068-5890-532207BDC04D}" dt="2025-05-27T13:12:28.216" v="225" actId="20577"/>
        <pc:sldMkLst>
          <pc:docMk/>
          <pc:sldMk cId="0" sldId="260"/>
        </pc:sldMkLst>
        <pc:spChg chg="mod">
          <ac:chgData name="Lisa Brunner | HitchOn" userId="S::l.brunner@hitchon.de::63f5a940-6678-4de0-903f-62a796404657" providerId="AD" clId="Web-{89536D9D-4B97-D068-5890-532207BDC04D}" dt="2025-05-27T13:12:28.216" v="225" actId="20577"/>
          <ac:spMkLst>
            <pc:docMk/>
            <pc:sldMk cId="0" sldId="260"/>
            <ac:spMk id="3" creationId="{00000000-0000-0000-0000-000000000000}"/>
          </ac:spMkLst>
        </pc:spChg>
      </pc:sldChg>
      <pc:sldChg chg="modSp">
        <pc:chgData name="Lisa Brunner | HitchOn" userId="S::l.brunner@hitchon.de::63f5a940-6678-4de0-903f-62a796404657" providerId="AD" clId="Web-{89536D9D-4B97-D068-5890-532207BDC04D}" dt="2025-05-27T13:18:35.988" v="426" actId="20577"/>
        <pc:sldMkLst>
          <pc:docMk/>
          <pc:sldMk cId="42334852" sldId="266"/>
        </pc:sldMkLst>
        <pc:spChg chg="mod">
          <ac:chgData name="Lisa Brunner | HitchOn" userId="S::l.brunner@hitchon.de::63f5a940-6678-4de0-903f-62a796404657" providerId="AD" clId="Web-{89536D9D-4B97-D068-5890-532207BDC04D}" dt="2025-05-27T13:18:35.988" v="426" actId="20577"/>
          <ac:spMkLst>
            <pc:docMk/>
            <pc:sldMk cId="42334852" sldId="266"/>
            <ac:spMk id="3" creationId="{00000000-0000-0000-0000-000000000000}"/>
          </ac:spMkLst>
        </pc:spChg>
      </pc:sldChg>
      <pc:sldChg chg="modSp">
        <pc:chgData name="Lisa Brunner | HitchOn" userId="S::l.brunner@hitchon.de::63f5a940-6678-4de0-903f-62a796404657" providerId="AD" clId="Web-{89536D9D-4B97-D068-5890-532207BDC04D}" dt="2025-05-27T13:19:27.833" v="447" actId="20577"/>
        <pc:sldMkLst>
          <pc:docMk/>
          <pc:sldMk cId="1832496959" sldId="268"/>
        </pc:sldMkLst>
        <pc:spChg chg="mod">
          <ac:chgData name="Lisa Brunner | HitchOn" userId="S::l.brunner@hitchon.de::63f5a940-6678-4de0-903f-62a796404657" providerId="AD" clId="Web-{89536D9D-4B97-D068-5890-532207BDC04D}" dt="2025-05-27T13:19:27.833" v="447" actId="20577"/>
          <ac:spMkLst>
            <pc:docMk/>
            <pc:sldMk cId="1832496959" sldId="268"/>
            <ac:spMk id="3" creationId="{5709AA7E-A302-7ABC-9006-E55103DB8BE3}"/>
          </ac:spMkLst>
        </pc:spChg>
      </pc:sldChg>
    </pc:docChg>
  </pc:docChgLst>
  <pc:docChgLst>
    <pc:chgData name="Celine Belzer | HitchOn" userId="0c3c5689-58ec-4fa3-890c-7af096e834b0" providerId="ADAL" clId="{A6B65C2D-2D5B-42FF-BBC5-C1CA9AE29F1C}"/>
    <pc:docChg chg="undo redo custSel modSld">
      <pc:chgData name="Celine Belzer | HitchOn" userId="0c3c5689-58ec-4fa3-890c-7af096e834b0" providerId="ADAL" clId="{A6B65C2D-2D5B-42FF-BBC5-C1CA9AE29F1C}" dt="2024-07-01T12:46:57.921" v="15" actId="20577"/>
      <pc:docMkLst>
        <pc:docMk/>
      </pc:docMkLst>
      <pc:sldChg chg="modSp mod">
        <pc:chgData name="Celine Belzer | HitchOn" userId="0c3c5689-58ec-4fa3-890c-7af096e834b0" providerId="ADAL" clId="{A6B65C2D-2D5B-42FF-BBC5-C1CA9AE29F1C}" dt="2024-07-01T12:46:57.921" v="15" actId="20577"/>
        <pc:sldMkLst>
          <pc:docMk/>
          <pc:sldMk cId="0" sldId="260"/>
        </pc:sldMkLst>
      </pc:sldChg>
    </pc:docChg>
  </pc:docChgLst>
  <pc:docChgLst>
    <pc:chgData clId="Web-{C9DAAD5C-FC09-7B85-C640-7B84504B1786}"/>
    <pc:docChg chg="modSld">
      <pc:chgData name="" userId="" providerId="" clId="Web-{C9DAAD5C-FC09-7B85-C640-7B84504B1786}" dt="2025-05-27T10:33:20.279" v="3" actId="20577"/>
      <pc:docMkLst>
        <pc:docMk/>
      </pc:docMkLst>
      <pc:sldChg chg="modSp">
        <pc:chgData name="" userId="" providerId="" clId="Web-{C9DAAD5C-FC09-7B85-C640-7B84504B1786}" dt="2025-05-27T10:33:20.279" v="3" actId="20577"/>
        <pc:sldMkLst>
          <pc:docMk/>
          <pc:sldMk cId="0" sldId="256"/>
        </pc:sldMkLst>
        <pc:spChg chg="mod">
          <ac:chgData name="" userId="" providerId="" clId="Web-{C9DAAD5C-FC09-7B85-C640-7B84504B1786}" dt="2025-05-27T10:33:20.279" v="3" actId="20577"/>
          <ac:spMkLst>
            <pc:docMk/>
            <pc:sldMk cId="0" sldId="256"/>
            <ac:spMk id="9" creationId="{00000000-0000-0000-0000-000000000000}"/>
          </ac:spMkLst>
        </pc:spChg>
      </pc:sldChg>
    </pc:docChg>
  </pc:docChgLst>
</pc:chgInfo>
</file>

<file path=ppt/comments/modernComment_104_0.xml><?xml version="1.0" encoding="utf-8"?>
<p188:cmLst xmlns:a="http://schemas.openxmlformats.org/drawingml/2006/main" xmlns:r="http://schemas.openxmlformats.org/officeDocument/2006/relationships" xmlns:p188="http://schemas.microsoft.com/office/powerpoint/2018/8/main">
  <p188:cm id="{E2F3FFFC-21C7-4811-A79F-7FAAD113FA87}" authorId="{9E25A216-AB3C-B67E-CE81-EF11C67D668A}" created="2025-06-02T08:48:55.542">
    <ac:txMkLst xmlns:ac="http://schemas.microsoft.com/office/drawing/2013/main/command">
      <pc:docMk xmlns:pc="http://schemas.microsoft.com/office/powerpoint/2013/main/command"/>
      <pc:sldMk xmlns:pc="http://schemas.microsoft.com/office/powerpoint/2013/main/command" cId="0" sldId="260"/>
      <ac:spMk id="3" creationId="{00000000-0000-0000-0000-000000000000}"/>
      <ac:txMk cp="370">
        <ac:context len="1107" hash="2918436957"/>
      </ac:txMk>
    </ac:txMkLst>
    <p188:pos x="10866069" y="2041016"/>
    <p188:txBody>
      <a:bodyPr/>
      <a:lstStyle/>
      <a:p>
        <a:r>
          <a:rPr lang="de-DE"/>
          <a:t>Ich würde den Fokus nicht direkt auf das Ansprechen setzten. Vielleicht ein Intro, bei dem ein CI sich bei dem anderen CI darüber auskotzt dass z.B. die Schwester / die Freundin vom Mitbewohner ständig zu Besuch ist. Duscht, dort chillt auch wenn keiner da ist oder sogar einen Schlüssel hat.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rtl="0">
              <a:defRPr sz="1200"/>
            </a:lvl1pPr>
          </a:lstStyle>
          <a:p>
            <a:fld id="{60AE3DE2-5E5B-4A0F-B401-AAC80C290657}" type="datetimeFigureOut">
              <a:rPr lang="de-DE" smtClean="0"/>
              <a:pPr/>
              <a:t>22.09.2025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95158EE2-8904-4B5E-B2F4-2E3394ADEFCC}" type="slidenum">
              <a:rPr lang="de-DE" smtClean="0"/>
              <a:pPr/>
              <a:t>‹Nr.›</a:t>
            </a:fld>
            <a:endParaRPr lang="de-DE"/>
          </a:p>
        </p:txBody>
      </p:sp>
    </p:spTree>
    <p:extLst>
      <p:ext uri="{BB962C8B-B14F-4D97-AF65-F5344CB8AC3E}">
        <p14:creationId xmlns:p14="http://schemas.microsoft.com/office/powerpoint/2010/main" val="1318794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5158EE2-8904-4B5E-B2F4-2E3394ADEFCC}" type="slidenum">
              <a:rPr lang="de-DE" smtClean="0"/>
              <a:pPr/>
              <a:t>1</a:t>
            </a:fld>
            <a:endParaRPr lang="de-DE"/>
          </a:p>
        </p:txBody>
      </p:sp>
    </p:spTree>
    <p:extLst>
      <p:ext uri="{BB962C8B-B14F-4D97-AF65-F5344CB8AC3E}">
        <p14:creationId xmlns:p14="http://schemas.microsoft.com/office/powerpoint/2010/main" val="172200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5158EE2-8904-4B5E-B2F4-2E3394ADEFCC}" type="slidenum">
              <a:rPr lang="de-DE" smtClean="0"/>
              <a:pPr/>
              <a:t>2</a:t>
            </a:fld>
            <a:endParaRPr lang="de-DE"/>
          </a:p>
        </p:txBody>
      </p:sp>
    </p:spTree>
    <p:extLst>
      <p:ext uri="{BB962C8B-B14F-4D97-AF65-F5344CB8AC3E}">
        <p14:creationId xmlns:p14="http://schemas.microsoft.com/office/powerpoint/2010/main" val="2960182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5158EE2-8904-4B5E-B2F4-2E3394ADEFCC}" type="slidenum">
              <a:rPr lang="de-DE" smtClean="0"/>
              <a:pPr/>
              <a:t>3</a:t>
            </a:fld>
            <a:endParaRPr lang="de-DE"/>
          </a:p>
        </p:txBody>
      </p:sp>
    </p:spTree>
    <p:extLst>
      <p:ext uri="{BB962C8B-B14F-4D97-AF65-F5344CB8AC3E}">
        <p14:creationId xmlns:p14="http://schemas.microsoft.com/office/powerpoint/2010/main" val="721409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95158EE2-8904-4B5E-B2F4-2E3394ADEFCC}" type="slidenum">
              <a:rPr lang="de-DE" smtClean="0"/>
              <a:pPr/>
              <a:t>4</a:t>
            </a:fld>
            <a:endParaRPr lang="de-DE"/>
          </a:p>
        </p:txBody>
      </p:sp>
    </p:spTree>
    <p:extLst>
      <p:ext uri="{BB962C8B-B14F-4D97-AF65-F5344CB8AC3E}">
        <p14:creationId xmlns:p14="http://schemas.microsoft.com/office/powerpoint/2010/main" val="25097210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2.xml"/><Relationship Id="rId4" Type="http://schemas.openxmlformats.org/officeDocument/2006/relationships/image" Target="../media/image1.emf"/></Relationships>
</file>

<file path=ppt/slideLayouts/_rels/slideLayout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3.xml"/><Relationship Id="rId4" Type="http://schemas.openxmlformats.org/officeDocument/2006/relationships/image" Target="../media/image1.emf"/></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4.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1.emf"/></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1.e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0A79870-557B-3EB2-C023-293CBAD6B569}"/>
              </a:ext>
            </a:extLst>
          </p:cNvPr>
          <p:cNvGraphicFramePr>
            <a:graphicFrameLocks noChangeAspect="1"/>
          </p:cNvGraphicFramePr>
          <p:nvPr userDrawn="1">
            <p:custDataLst>
              <p:tags r:id="rId1"/>
            </p:custDataLst>
            <p:extLst>
              <p:ext uri="{D42A27DB-BD31-4B8C-83A1-F6EECF244321}">
                <p14:modId xmlns:p14="http://schemas.microsoft.com/office/powerpoint/2010/main" val="5775683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F0A79870-557B-3EB2-C023-293CBAD6B56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ctrTitle"/>
          </p:nvPr>
        </p:nvSpPr>
        <p:spPr>
          <a:xfrm>
            <a:off x="685800" y="2130425"/>
            <a:ext cx="7772400" cy="1470025"/>
          </a:xfrm>
        </p:spPr>
        <p:txBody>
          <a:bodyPr vert="horz"/>
          <a:lstStyle>
            <a:lvl1pPr rtl="0">
              <a:defRPr/>
            </a:lvl1pPr>
          </a:lstStyle>
          <a:p>
            <a:r>
              <a:rPr lang="de-DE"/>
              <a:t>Mastertitelformat bearbeiten</a:t>
            </a:r>
          </a:p>
        </p:txBody>
      </p:sp>
      <p:sp>
        <p:nvSpPr>
          <p:cNvPr id="3" name="Subtitle 2"/>
          <p:cNvSpPr>
            <a:spLocks noGrp="1"/>
          </p:cNvSpPr>
          <p:nvPr>
            <p:ph type="subTitle" idx="1"/>
          </p:nvPr>
        </p:nvSpPr>
        <p:spPr>
          <a:xfrm>
            <a:off x="1371600" y="3886200"/>
            <a:ext cx="6400800" cy="1752600"/>
          </a:xfrm>
        </p:spPr>
        <p:txBody>
          <a:bodyPr/>
          <a:lstStyle>
            <a:lvl1pPr marL="0" indent="0" algn="ctr" rtl="0">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309696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0F74E7D-CBFD-D80F-F09C-2C48FCA7908A}"/>
              </a:ext>
            </a:extLst>
          </p:cNvPr>
          <p:cNvGraphicFramePr>
            <a:graphicFrameLocks noChangeAspect="1"/>
          </p:cNvGraphicFramePr>
          <p:nvPr userDrawn="1">
            <p:custDataLst>
              <p:tags r:id="rId1"/>
            </p:custDataLst>
            <p:extLst>
              <p:ext uri="{D42A27DB-BD31-4B8C-83A1-F6EECF244321}">
                <p14:modId xmlns:p14="http://schemas.microsoft.com/office/powerpoint/2010/main" val="63704658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D0F74E7D-CBFD-D80F-F09C-2C48FCA7908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Vertical Text Placeholder 2"/>
          <p:cNvSpPr>
            <a:spLocks noGrp="1"/>
          </p:cNvSpPr>
          <p:nvPr>
            <p:ph type="body" orient="vert" idx="1"/>
          </p:nvPr>
        </p:nvSpPr>
        <p:spPr/>
        <p:txBody>
          <a:bodyPr vert="eaVert"/>
          <a:lstStyle>
            <a:lvl1pPr rtl="0">
              <a:defRPr/>
            </a:lvl1pPr>
            <a:lvl2pPr rtl="0">
              <a:defRPr/>
            </a:lvl2pPr>
            <a:lvl3pPr rtl="0">
              <a:defRPr/>
            </a:lvl3pPr>
            <a:lvl4pPr rtl="0">
              <a:defRPr/>
            </a:lvl4pPr>
            <a:lvl5pPr rtl="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397766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F7B87FA-AD07-0580-7068-313FF07AE23E}"/>
              </a:ext>
            </a:extLst>
          </p:cNvPr>
          <p:cNvGraphicFramePr>
            <a:graphicFrameLocks noChangeAspect="1"/>
          </p:cNvGraphicFramePr>
          <p:nvPr userDrawn="1">
            <p:custDataLst>
              <p:tags r:id="rId1"/>
            </p:custDataLst>
            <p:extLst>
              <p:ext uri="{D42A27DB-BD31-4B8C-83A1-F6EECF244321}">
                <p14:modId xmlns:p14="http://schemas.microsoft.com/office/powerpoint/2010/main" val="11525970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FF7B87FA-AD07-0580-7068-313FF07AE23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Vertical Title 1"/>
          <p:cNvSpPr>
            <a:spLocks noGrp="1"/>
          </p:cNvSpPr>
          <p:nvPr>
            <p:ph type="title" orient="vert"/>
          </p:nvPr>
        </p:nvSpPr>
        <p:spPr>
          <a:xfrm>
            <a:off x="6629400" y="274638"/>
            <a:ext cx="2057400" cy="5851525"/>
          </a:xfrm>
        </p:spPr>
        <p:txBody>
          <a:bodyPr vert="eaVert"/>
          <a:lstStyle>
            <a:lvl1pPr rtl="0">
              <a:defRPr/>
            </a:lvl1pPr>
          </a:lstStyle>
          <a:p>
            <a:r>
              <a:rPr lang="de-DE"/>
              <a:t>Mastertitelformat bearbeiten</a:t>
            </a:r>
          </a:p>
        </p:txBody>
      </p:sp>
      <p:sp>
        <p:nvSpPr>
          <p:cNvPr id="3" name="Vertical Text Placeholder 2"/>
          <p:cNvSpPr>
            <a:spLocks noGrp="1"/>
          </p:cNvSpPr>
          <p:nvPr>
            <p:ph type="body" orient="vert" idx="1"/>
          </p:nvPr>
        </p:nvSpPr>
        <p:spPr>
          <a:xfrm>
            <a:off x="457200" y="274638"/>
            <a:ext cx="6019800" cy="5851525"/>
          </a:xfrm>
        </p:spPr>
        <p:txBody>
          <a:bodyPr vert="eaVert"/>
          <a:lstStyle>
            <a:lvl1pPr rtl="0">
              <a:defRPr/>
            </a:lvl1pPr>
            <a:lvl2pPr rtl="0">
              <a:defRPr/>
            </a:lvl2pPr>
            <a:lvl3pPr rtl="0">
              <a:defRPr/>
            </a:lvl3pPr>
            <a:lvl4pPr rtl="0">
              <a:defRPr/>
            </a:lvl4pPr>
            <a:lvl5pPr rtl="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3952980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0A908AC8-592A-D7FD-935F-92664FC8AB80}"/>
              </a:ext>
            </a:extLst>
          </p:cNvPr>
          <p:cNvGraphicFramePr>
            <a:graphicFrameLocks noChangeAspect="1"/>
          </p:cNvGraphicFramePr>
          <p:nvPr userDrawn="1">
            <p:custDataLst>
              <p:tags r:id="rId1"/>
            </p:custDataLst>
            <p:extLst>
              <p:ext uri="{D42A27DB-BD31-4B8C-83A1-F6EECF244321}">
                <p14:modId xmlns:p14="http://schemas.microsoft.com/office/powerpoint/2010/main" val="29766113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7" name="think-cell data - do not delete" hidden="1">
                        <a:extLst>
                          <a:ext uri="{FF2B5EF4-FFF2-40B4-BE49-F238E27FC236}">
                            <a16:creationId xmlns:a16="http://schemas.microsoft.com/office/drawing/2014/main" id="{0A908AC8-592A-D7FD-935F-92664FC8AB8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el 1">
            <a:extLst>
              <a:ext uri="{FF2B5EF4-FFF2-40B4-BE49-F238E27FC236}">
                <a16:creationId xmlns:a16="http://schemas.microsoft.com/office/drawing/2014/main" id="{77199F6D-358C-E288-2588-812F0E5E8CD5}"/>
              </a:ext>
            </a:extLst>
          </p:cNvPr>
          <p:cNvSpPr>
            <a:spLocks noGrp="1"/>
          </p:cNvSpPr>
          <p:nvPr>
            <p:ph type="title"/>
          </p:nvPr>
        </p:nvSpPr>
        <p:spPr/>
        <p:txBody>
          <a:bodyPr vert="horz"/>
          <a:lstStyle>
            <a:lvl1pPr rtl="0">
              <a:defRPr/>
            </a:lvl1pPr>
          </a:lstStyle>
          <a:p>
            <a:r>
              <a:rPr lang="de-DE"/>
              <a:t>Mastertitelformat bearbeiten</a:t>
            </a:r>
          </a:p>
        </p:txBody>
      </p:sp>
      <p:sp>
        <p:nvSpPr>
          <p:cNvPr id="3" name="Datumsplatzhalter 2">
            <a:extLst>
              <a:ext uri="{FF2B5EF4-FFF2-40B4-BE49-F238E27FC236}">
                <a16:creationId xmlns:a16="http://schemas.microsoft.com/office/drawing/2014/main" id="{DAC669FD-304E-ABB4-9108-6F677CD78EFE}"/>
              </a:ext>
            </a:extLst>
          </p:cNvPr>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4" name="Fußzeilenplatzhalter 3">
            <a:extLst>
              <a:ext uri="{FF2B5EF4-FFF2-40B4-BE49-F238E27FC236}">
                <a16:creationId xmlns:a16="http://schemas.microsoft.com/office/drawing/2014/main" id="{CE9E2376-E8E9-CB1F-CB1B-819F46176FD0}"/>
              </a:ext>
            </a:extLst>
          </p:cNvPr>
          <p:cNvSpPr>
            <a:spLocks noGrp="1"/>
          </p:cNvSpPr>
          <p:nvPr>
            <p:ph type="ftr" sz="quarter" idx="11"/>
          </p:nvPr>
        </p:nvSpPr>
        <p:spPr/>
        <p:txBody>
          <a:bodyPr/>
          <a:lstStyle>
            <a:lvl1pPr rtl="0">
              <a:defRPr/>
            </a:lvl1pPr>
          </a:lstStyle>
          <a:p>
            <a:endParaRPr lang="de-DE"/>
          </a:p>
        </p:txBody>
      </p:sp>
      <p:sp>
        <p:nvSpPr>
          <p:cNvPr id="5" name="Foliennummernplatzhalter 4">
            <a:extLst>
              <a:ext uri="{FF2B5EF4-FFF2-40B4-BE49-F238E27FC236}">
                <a16:creationId xmlns:a16="http://schemas.microsoft.com/office/drawing/2014/main" id="{298E3BC5-B166-EC1A-782A-04AE164700F1}"/>
              </a:ext>
            </a:extLst>
          </p:cNvPr>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54345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FDD1CA9D-FBAB-848F-6386-3EB4129936A1}"/>
              </a:ext>
            </a:extLst>
          </p:cNvPr>
          <p:cNvGraphicFramePr>
            <a:graphicFrameLocks noChangeAspect="1"/>
          </p:cNvGraphicFramePr>
          <p:nvPr userDrawn="1">
            <p:custDataLst>
              <p:tags r:id="rId1"/>
            </p:custDataLst>
            <p:extLst>
              <p:ext uri="{D42A27DB-BD31-4B8C-83A1-F6EECF244321}">
                <p14:modId xmlns:p14="http://schemas.microsoft.com/office/powerpoint/2010/main" val="11720389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FDD1CA9D-FBAB-848F-6386-3EB4129936A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Content Placeholder 2"/>
          <p:cNvSpPr>
            <a:spLocks noGrp="1"/>
          </p:cNvSpPr>
          <p:nvPr>
            <p:ph idx="1"/>
          </p:nvPr>
        </p:nvSpPr>
        <p:spPr/>
        <p:txBody>
          <a:bodyPr/>
          <a:lstStyle>
            <a:lvl1pPr rtl="0">
              <a:defRPr/>
            </a:lvl1pPr>
            <a:lvl2pPr rtl="0">
              <a:defRPr/>
            </a:lvl2pPr>
            <a:lvl3pPr rtl="0">
              <a:defRPr/>
            </a:lvl3pPr>
            <a:lvl4pPr rtl="0">
              <a:defRPr/>
            </a:lvl4pPr>
            <a:lvl5pPr rtl="0">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4033912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D1428F0D-2A4A-F69A-F522-BB57AABB23EF}"/>
              </a:ext>
            </a:extLst>
          </p:cNvPr>
          <p:cNvGraphicFramePr>
            <a:graphicFrameLocks noChangeAspect="1"/>
          </p:cNvGraphicFramePr>
          <p:nvPr userDrawn="1">
            <p:custDataLst>
              <p:tags r:id="rId1"/>
            </p:custDataLst>
            <p:extLst>
              <p:ext uri="{D42A27DB-BD31-4B8C-83A1-F6EECF244321}">
                <p14:modId xmlns:p14="http://schemas.microsoft.com/office/powerpoint/2010/main" val="14873876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8" name="think-cell data - do not delete" hidden="1">
                        <a:extLst>
                          <a:ext uri="{FF2B5EF4-FFF2-40B4-BE49-F238E27FC236}">
                            <a16:creationId xmlns:a16="http://schemas.microsoft.com/office/drawing/2014/main" id="{D1428F0D-2A4A-F69A-F522-BB57AABB23E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722313" y="4406900"/>
            <a:ext cx="7772400" cy="1362075"/>
          </a:xfrm>
        </p:spPr>
        <p:txBody>
          <a:bodyPr vert="horz" anchor="t"/>
          <a:lstStyle>
            <a:lvl1pPr algn="l" rtl="0">
              <a:defRPr sz="4000" b="1" cap="all"/>
            </a:lvl1pPr>
          </a:lstStyle>
          <a:p>
            <a:r>
              <a:rPr lang="de-DE"/>
              <a:t>Mastertitelformat bearbeiten</a:t>
            </a:r>
          </a:p>
        </p:txBody>
      </p:sp>
      <p:sp>
        <p:nvSpPr>
          <p:cNvPr id="3" name="Text Placeholder 2"/>
          <p:cNvSpPr>
            <a:spLocks noGrp="1"/>
          </p:cNvSpPr>
          <p:nvPr>
            <p:ph type="body" idx="1"/>
          </p:nvPr>
        </p:nvSpPr>
        <p:spPr>
          <a:xfrm>
            <a:off x="722313" y="2906713"/>
            <a:ext cx="7772400" cy="1500187"/>
          </a:xfrm>
        </p:spPr>
        <p:txBody>
          <a:bodyPr anchor="b"/>
          <a:lstStyle>
            <a:lvl1pPr marL="0" indent="0" rtl="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5" name="Footer Placeholder 4"/>
          <p:cNvSpPr>
            <a:spLocks noGrp="1"/>
          </p:cNvSpPr>
          <p:nvPr>
            <p:ph type="ftr" sz="quarter" idx="11"/>
          </p:nvPr>
        </p:nvSpPr>
        <p:spPr/>
        <p:txBody>
          <a:bodyPr/>
          <a:lstStyle>
            <a:lvl1pPr rtl="0">
              <a:defRPr/>
            </a:lvl1pPr>
          </a:lstStyle>
          <a:p>
            <a:endParaRPr lang="de-DE"/>
          </a:p>
        </p:txBody>
      </p:sp>
      <p:sp>
        <p:nvSpPr>
          <p:cNvPr id="6" name="Slide Number Placeholder 5"/>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153732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FC901C42-CA95-963C-98A3-4B94D0D55178}"/>
              </a:ext>
            </a:extLst>
          </p:cNvPr>
          <p:cNvGraphicFramePr>
            <a:graphicFrameLocks noChangeAspect="1"/>
          </p:cNvGraphicFramePr>
          <p:nvPr userDrawn="1">
            <p:custDataLst>
              <p:tags r:id="rId1"/>
            </p:custDataLst>
            <p:extLst>
              <p:ext uri="{D42A27DB-BD31-4B8C-83A1-F6EECF244321}">
                <p14:modId xmlns:p14="http://schemas.microsoft.com/office/powerpoint/2010/main" val="20149446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9" name="think-cell data - do not delete" hidden="1">
                        <a:extLst>
                          <a:ext uri="{FF2B5EF4-FFF2-40B4-BE49-F238E27FC236}">
                            <a16:creationId xmlns:a16="http://schemas.microsoft.com/office/drawing/2014/main" id="{FC901C42-CA95-963C-98A3-4B94D0D5517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Content Placeholder 2"/>
          <p:cNvSpPr>
            <a:spLocks noGrp="1"/>
          </p:cNvSpPr>
          <p:nvPr>
            <p:ph sz="half" idx="1"/>
          </p:nvPr>
        </p:nvSpPr>
        <p:spPr>
          <a:xfrm>
            <a:off x="457200" y="1600200"/>
            <a:ext cx="4038600" cy="4525963"/>
          </a:xfrm>
        </p:spPr>
        <p:txBody>
          <a:bodyPr/>
          <a:lstStyle>
            <a:lvl1pPr rtl="0">
              <a:defRPr sz="2800"/>
            </a:lvl1pPr>
            <a:lvl2pPr rtl="0">
              <a:defRPr sz="2400"/>
            </a:lvl2pPr>
            <a:lvl3pPr rtl="0">
              <a:defRPr sz="2000"/>
            </a:lvl3pPr>
            <a:lvl4pPr rtl="0">
              <a:defRPr sz="1800"/>
            </a:lvl4pPr>
            <a:lvl5pPr rtl="0">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Content Placeholder 3"/>
          <p:cNvSpPr>
            <a:spLocks noGrp="1"/>
          </p:cNvSpPr>
          <p:nvPr>
            <p:ph sz="half" idx="2"/>
          </p:nvPr>
        </p:nvSpPr>
        <p:spPr>
          <a:xfrm>
            <a:off x="4648200" y="1600200"/>
            <a:ext cx="4038600" cy="4525963"/>
          </a:xfrm>
        </p:spPr>
        <p:txBody>
          <a:bodyPr/>
          <a:lstStyle>
            <a:lvl1pPr rtl="0">
              <a:defRPr sz="2800"/>
            </a:lvl1pPr>
            <a:lvl2pPr rtl="0">
              <a:defRPr sz="2400"/>
            </a:lvl2pPr>
            <a:lvl3pPr rtl="0">
              <a:defRPr sz="2000"/>
            </a:lvl3pPr>
            <a:lvl4pPr rtl="0">
              <a:defRPr sz="1800"/>
            </a:lvl4pPr>
            <a:lvl5pPr rtl="0">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e Placeholder 4"/>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6" name="Footer Placeholder 5"/>
          <p:cNvSpPr>
            <a:spLocks noGrp="1"/>
          </p:cNvSpPr>
          <p:nvPr>
            <p:ph type="ftr" sz="quarter" idx="11"/>
          </p:nvPr>
        </p:nvSpPr>
        <p:spPr/>
        <p:txBody>
          <a:bodyPr/>
          <a:lstStyle>
            <a:lvl1pPr rtl="0">
              <a:defRPr/>
            </a:lvl1pPr>
          </a:lstStyle>
          <a:p>
            <a:endParaRPr lang="de-DE"/>
          </a:p>
        </p:txBody>
      </p:sp>
      <p:sp>
        <p:nvSpPr>
          <p:cNvPr id="7" name="Slide Number Placeholder 6"/>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19766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59CDA344-23E9-E0EF-7BD4-6230AFF636A0}"/>
              </a:ext>
            </a:extLst>
          </p:cNvPr>
          <p:cNvGraphicFramePr>
            <a:graphicFrameLocks noChangeAspect="1"/>
          </p:cNvGraphicFramePr>
          <p:nvPr userDrawn="1">
            <p:custDataLst>
              <p:tags r:id="rId1"/>
            </p:custDataLst>
            <p:extLst>
              <p:ext uri="{D42A27DB-BD31-4B8C-83A1-F6EECF244321}">
                <p14:modId xmlns:p14="http://schemas.microsoft.com/office/powerpoint/2010/main" val="134791446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11" name="think-cell data - do not delete" hidden="1">
                        <a:extLst>
                          <a:ext uri="{FF2B5EF4-FFF2-40B4-BE49-F238E27FC236}">
                            <a16:creationId xmlns:a16="http://schemas.microsoft.com/office/drawing/2014/main" id="{59CDA344-23E9-E0EF-7BD4-6230AFF636A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Text Placeholder 2"/>
          <p:cNvSpPr>
            <a:spLocks noGrp="1"/>
          </p:cNvSpPr>
          <p:nvPr>
            <p:ph type="body" idx="1"/>
          </p:nvPr>
        </p:nvSpPr>
        <p:spPr>
          <a:xfrm>
            <a:off x="457200" y="1535113"/>
            <a:ext cx="4040188" cy="639762"/>
          </a:xfrm>
        </p:spPr>
        <p:txBody>
          <a:bodyPr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457200" y="2174875"/>
            <a:ext cx="4040188" cy="3951288"/>
          </a:xfrm>
        </p:spPr>
        <p:txBody>
          <a:bodyPr/>
          <a:lstStyle>
            <a:lvl1pPr rtl="0">
              <a:defRPr sz="2400"/>
            </a:lvl1pPr>
            <a:lvl2pPr rtl="0">
              <a:defRPr sz="2000"/>
            </a:lvl2pPr>
            <a:lvl3pPr rtl="0">
              <a:defRPr sz="1800"/>
            </a:lvl3pPr>
            <a:lvl4pPr rtl="0">
              <a:defRPr sz="1600"/>
            </a:lvl4pPr>
            <a:lvl5pPr rtl="0">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 Placeholder 4"/>
          <p:cNvSpPr>
            <a:spLocks noGrp="1"/>
          </p:cNvSpPr>
          <p:nvPr>
            <p:ph type="body" sz="quarter" idx="3"/>
          </p:nvPr>
        </p:nvSpPr>
        <p:spPr>
          <a:xfrm>
            <a:off x="4645025" y="1535113"/>
            <a:ext cx="4041775" cy="639762"/>
          </a:xfrm>
        </p:spPr>
        <p:txBody>
          <a:bodyPr anchor="b"/>
          <a:lstStyle>
            <a:lvl1pPr marL="0" indent="0" rtl="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45025" y="2174875"/>
            <a:ext cx="4041775" cy="3951288"/>
          </a:xfrm>
        </p:spPr>
        <p:txBody>
          <a:bodyPr/>
          <a:lstStyle>
            <a:lvl1pPr rtl="0">
              <a:defRPr sz="2400"/>
            </a:lvl1pPr>
            <a:lvl2pPr rtl="0">
              <a:defRPr sz="2000"/>
            </a:lvl2pPr>
            <a:lvl3pPr rtl="0">
              <a:defRPr sz="1800"/>
            </a:lvl3pPr>
            <a:lvl4pPr rtl="0">
              <a:defRPr sz="1600"/>
            </a:lvl4pPr>
            <a:lvl5pPr rtl="0">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e Placeholder 6"/>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8" name="Footer Placeholder 7"/>
          <p:cNvSpPr>
            <a:spLocks noGrp="1"/>
          </p:cNvSpPr>
          <p:nvPr>
            <p:ph type="ftr" sz="quarter" idx="11"/>
          </p:nvPr>
        </p:nvSpPr>
        <p:spPr/>
        <p:txBody>
          <a:bodyPr/>
          <a:lstStyle>
            <a:lvl1pPr rtl="0">
              <a:defRPr/>
            </a:lvl1pPr>
          </a:lstStyle>
          <a:p>
            <a:endParaRPr lang="de-DE"/>
          </a:p>
        </p:txBody>
      </p:sp>
      <p:sp>
        <p:nvSpPr>
          <p:cNvPr id="9" name="Slide Number Placeholder 8"/>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4199598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C3F68EF9-4530-06A0-6B1F-7651F6CEECF7}"/>
              </a:ext>
            </a:extLst>
          </p:cNvPr>
          <p:cNvGraphicFramePr>
            <a:graphicFrameLocks noChangeAspect="1"/>
          </p:cNvGraphicFramePr>
          <p:nvPr userDrawn="1">
            <p:custDataLst>
              <p:tags r:id="rId1"/>
            </p:custDataLst>
            <p:extLst>
              <p:ext uri="{D42A27DB-BD31-4B8C-83A1-F6EECF244321}">
                <p14:modId xmlns:p14="http://schemas.microsoft.com/office/powerpoint/2010/main" val="25205687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7" name="think-cell data - do not delete" hidden="1">
                        <a:extLst>
                          <a:ext uri="{FF2B5EF4-FFF2-40B4-BE49-F238E27FC236}">
                            <a16:creationId xmlns:a16="http://schemas.microsoft.com/office/drawing/2014/main" id="{C3F68EF9-4530-06A0-6B1F-7651F6CEECF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p:txBody>
          <a:bodyPr vert="horz"/>
          <a:lstStyle>
            <a:lvl1pPr rtl="0">
              <a:defRPr/>
            </a:lvl1pPr>
          </a:lstStyle>
          <a:p>
            <a:r>
              <a:rPr lang="de-DE"/>
              <a:t>Mastertitelformat bearbeiten</a:t>
            </a:r>
          </a:p>
        </p:txBody>
      </p:sp>
      <p:sp>
        <p:nvSpPr>
          <p:cNvPr id="3" name="Date Placeholder 2"/>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4" name="Footer Placeholder 3"/>
          <p:cNvSpPr>
            <a:spLocks noGrp="1"/>
          </p:cNvSpPr>
          <p:nvPr>
            <p:ph type="ftr" sz="quarter" idx="11"/>
          </p:nvPr>
        </p:nvSpPr>
        <p:spPr/>
        <p:txBody>
          <a:bodyPr/>
          <a:lstStyle>
            <a:lvl1pPr rtl="0">
              <a:defRPr/>
            </a:lvl1pPr>
          </a:lstStyle>
          <a:p>
            <a:endParaRPr lang="de-DE"/>
          </a:p>
        </p:txBody>
      </p:sp>
      <p:sp>
        <p:nvSpPr>
          <p:cNvPr id="5" name="Slide Number Placeholder 4"/>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26719918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A3A60298-33CC-CF11-1877-312C82A0791A}"/>
              </a:ext>
            </a:extLst>
          </p:cNvPr>
          <p:cNvGraphicFramePr>
            <a:graphicFrameLocks noChangeAspect="1"/>
          </p:cNvGraphicFramePr>
          <p:nvPr userDrawn="1">
            <p:custDataLst>
              <p:tags r:id="rId1"/>
            </p:custDataLst>
            <p:extLst>
              <p:ext uri="{D42A27DB-BD31-4B8C-83A1-F6EECF244321}">
                <p14:modId xmlns:p14="http://schemas.microsoft.com/office/powerpoint/2010/main" val="279212624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5" name="think-cell data - do not delete" hidden="1">
                        <a:extLst>
                          <a:ext uri="{FF2B5EF4-FFF2-40B4-BE49-F238E27FC236}">
                            <a16:creationId xmlns:a16="http://schemas.microsoft.com/office/drawing/2014/main" id="{A3A60298-33CC-CF11-1877-312C82A0791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Date Placeholder 1"/>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3" name="Footer Placeholder 2"/>
          <p:cNvSpPr>
            <a:spLocks noGrp="1"/>
          </p:cNvSpPr>
          <p:nvPr>
            <p:ph type="ftr" sz="quarter" idx="11"/>
          </p:nvPr>
        </p:nvSpPr>
        <p:spPr/>
        <p:txBody>
          <a:bodyPr/>
          <a:lstStyle>
            <a:lvl1pPr rtl="0">
              <a:defRPr/>
            </a:lvl1pPr>
          </a:lstStyle>
          <a:p>
            <a:endParaRPr lang="de-DE"/>
          </a:p>
        </p:txBody>
      </p:sp>
      <p:sp>
        <p:nvSpPr>
          <p:cNvPr id="4" name="Slide Number Placeholder 3"/>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55423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C96AAD33-F32B-737E-64B3-2B42B64E0515}"/>
              </a:ext>
            </a:extLst>
          </p:cNvPr>
          <p:cNvGraphicFramePr>
            <a:graphicFrameLocks noChangeAspect="1"/>
          </p:cNvGraphicFramePr>
          <p:nvPr userDrawn="1">
            <p:custDataLst>
              <p:tags r:id="rId1"/>
            </p:custDataLst>
            <p:extLst>
              <p:ext uri="{D42A27DB-BD31-4B8C-83A1-F6EECF244321}">
                <p14:modId xmlns:p14="http://schemas.microsoft.com/office/powerpoint/2010/main" val="11544469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9" name="think-cell data - do not delete" hidden="1">
                        <a:extLst>
                          <a:ext uri="{FF2B5EF4-FFF2-40B4-BE49-F238E27FC236}">
                            <a16:creationId xmlns:a16="http://schemas.microsoft.com/office/drawing/2014/main" id="{C96AAD33-F32B-737E-64B3-2B42B64E051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457200" y="273050"/>
            <a:ext cx="3008313" cy="1162050"/>
          </a:xfrm>
        </p:spPr>
        <p:txBody>
          <a:bodyPr vert="horz" anchor="b"/>
          <a:lstStyle>
            <a:lvl1pPr algn="l" rtl="0">
              <a:defRPr sz="2000" b="1"/>
            </a:lvl1pPr>
          </a:lstStyle>
          <a:p>
            <a:r>
              <a:rPr lang="de-DE"/>
              <a:t>Mastertitelformat bearbeiten</a:t>
            </a:r>
          </a:p>
        </p:txBody>
      </p:sp>
      <p:sp>
        <p:nvSpPr>
          <p:cNvPr id="3" name="Content Placeholder 2"/>
          <p:cNvSpPr>
            <a:spLocks noGrp="1"/>
          </p:cNvSpPr>
          <p:nvPr>
            <p:ph idx="1"/>
          </p:nvPr>
        </p:nvSpPr>
        <p:spPr>
          <a:xfrm>
            <a:off x="3575050" y="273050"/>
            <a:ext cx="5111750" cy="5853113"/>
          </a:xfrm>
        </p:spPr>
        <p:txBody>
          <a:bodyPr/>
          <a:lstStyle>
            <a:lvl1pPr rtl="0">
              <a:defRPr sz="3200"/>
            </a:lvl1pPr>
            <a:lvl2pPr rtl="0">
              <a:defRPr sz="2800"/>
            </a:lvl2pPr>
            <a:lvl3pPr rtl="0">
              <a:defRPr sz="2400"/>
            </a:lvl3pPr>
            <a:lvl4pPr rtl="0">
              <a:defRPr sz="2000"/>
            </a:lvl4pPr>
            <a:lvl5pPr rtl="0">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 Placeholder 3"/>
          <p:cNvSpPr>
            <a:spLocks noGrp="1"/>
          </p:cNvSpPr>
          <p:nvPr>
            <p:ph type="body" sz="half" idx="2"/>
          </p:nvPr>
        </p:nvSpPr>
        <p:spPr>
          <a:xfrm>
            <a:off x="457200" y="1435100"/>
            <a:ext cx="3008313" cy="4691063"/>
          </a:xfrm>
        </p:spPr>
        <p:txBody>
          <a:bodyPr/>
          <a:lstStyle>
            <a:lvl1pPr marL="0" indent="0" rtl="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6" name="Footer Placeholder 5"/>
          <p:cNvSpPr>
            <a:spLocks noGrp="1"/>
          </p:cNvSpPr>
          <p:nvPr>
            <p:ph type="ftr" sz="quarter" idx="11"/>
          </p:nvPr>
        </p:nvSpPr>
        <p:spPr/>
        <p:txBody>
          <a:bodyPr/>
          <a:lstStyle>
            <a:lvl1pPr rtl="0">
              <a:defRPr/>
            </a:lvl1pPr>
          </a:lstStyle>
          <a:p>
            <a:endParaRPr lang="de-DE"/>
          </a:p>
        </p:txBody>
      </p:sp>
      <p:sp>
        <p:nvSpPr>
          <p:cNvPr id="7" name="Slide Number Placeholder 6"/>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262969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DBA4B9CA-AF26-4963-C222-E091962641D9}"/>
              </a:ext>
            </a:extLst>
          </p:cNvPr>
          <p:cNvGraphicFramePr>
            <a:graphicFrameLocks noChangeAspect="1"/>
          </p:cNvGraphicFramePr>
          <p:nvPr userDrawn="1">
            <p:custDataLst>
              <p:tags r:id="rId1"/>
            </p:custDataLst>
            <p:extLst>
              <p:ext uri="{D42A27DB-BD31-4B8C-83A1-F6EECF244321}">
                <p14:modId xmlns:p14="http://schemas.microsoft.com/office/powerpoint/2010/main" val="93006752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3" imgW="395" imgH="396" progId="TCLayout.ActiveDocument.1">
                  <p:embed/>
                </p:oleObj>
              </mc:Choice>
              <mc:Fallback>
                <p:oleObj name="think-cell Folie" r:id="rId3" imgW="395" imgH="396" progId="TCLayout.ActiveDocument.1">
                  <p:embed/>
                  <p:pic>
                    <p:nvPicPr>
                      <p:cNvPr id="9" name="think-cell data - do not delete" hidden="1">
                        <a:extLst>
                          <a:ext uri="{FF2B5EF4-FFF2-40B4-BE49-F238E27FC236}">
                            <a16:creationId xmlns:a16="http://schemas.microsoft.com/office/drawing/2014/main" id="{DBA4B9CA-AF26-4963-C222-E091962641D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1792288" y="4800600"/>
            <a:ext cx="5486400" cy="566738"/>
          </a:xfrm>
        </p:spPr>
        <p:txBody>
          <a:bodyPr vert="horz" anchor="b"/>
          <a:lstStyle>
            <a:lvl1pPr algn="l" rtl="0">
              <a:defRPr sz="2000" b="1"/>
            </a:lvl1pPr>
          </a:lstStyle>
          <a:p>
            <a:r>
              <a:rPr lang="de-DE"/>
              <a:t>Mastertitelformat bearbeiten</a:t>
            </a:r>
          </a:p>
        </p:txBody>
      </p:sp>
      <p:sp>
        <p:nvSpPr>
          <p:cNvPr id="3" name="Picture Placeholder 2"/>
          <p:cNvSpPr>
            <a:spLocks noGrp="1"/>
          </p:cNvSpPr>
          <p:nvPr>
            <p:ph type="pic" idx="1"/>
          </p:nvPr>
        </p:nvSpPr>
        <p:spPr>
          <a:xfrm>
            <a:off x="1792288" y="612775"/>
            <a:ext cx="5486400" cy="4114800"/>
          </a:xfrm>
        </p:spPr>
        <p:txBody>
          <a:bodyPr/>
          <a:lstStyle>
            <a:lvl1pPr marL="0" indent="0" rtl="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 Placeholder 3"/>
          <p:cNvSpPr>
            <a:spLocks noGrp="1"/>
          </p:cNvSpPr>
          <p:nvPr>
            <p:ph type="body" sz="half" idx="2"/>
          </p:nvPr>
        </p:nvSpPr>
        <p:spPr>
          <a:xfrm>
            <a:off x="1792288" y="5367338"/>
            <a:ext cx="5486400" cy="804862"/>
          </a:xfrm>
        </p:spPr>
        <p:txBody>
          <a:bodyPr/>
          <a:lstStyle>
            <a:lvl1pPr marL="0" indent="0" rtl="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lvl1pPr rtl="0">
              <a:defRPr/>
            </a:lvl1pPr>
          </a:lstStyle>
          <a:p>
            <a:fld id="{1D8BD707-D9CF-40AE-B4C6-C98DA3205C09}" type="datetimeFigureOut">
              <a:rPr lang="de-DE" smtClean="0"/>
              <a:pPr/>
              <a:t>22.09.2025</a:t>
            </a:fld>
            <a:endParaRPr lang="de-DE"/>
          </a:p>
        </p:txBody>
      </p:sp>
      <p:sp>
        <p:nvSpPr>
          <p:cNvPr id="6" name="Footer Placeholder 5"/>
          <p:cNvSpPr>
            <a:spLocks noGrp="1"/>
          </p:cNvSpPr>
          <p:nvPr>
            <p:ph type="ftr" sz="quarter" idx="11"/>
          </p:nvPr>
        </p:nvSpPr>
        <p:spPr/>
        <p:txBody>
          <a:bodyPr/>
          <a:lstStyle>
            <a:lvl1pPr rtl="0">
              <a:defRPr/>
            </a:lvl1pPr>
          </a:lstStyle>
          <a:p>
            <a:endParaRPr lang="de-DE"/>
          </a:p>
        </p:txBody>
      </p:sp>
      <p:sp>
        <p:nvSpPr>
          <p:cNvPr id="7" name="Slide Number Placeholder 6"/>
          <p:cNvSpPr>
            <a:spLocks noGrp="1"/>
          </p:cNvSpPr>
          <p:nvPr>
            <p:ph type="sldNum" sz="quarter" idx="12"/>
          </p:nvPr>
        </p:nvSpPr>
        <p:spPr/>
        <p:txBody>
          <a:bodyPr/>
          <a:lstStyle>
            <a:lvl1pPr rtl="0">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2984739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21743EC0-3DB0-799E-CF15-32127F84168B}"/>
              </a:ext>
            </a:extLst>
          </p:cNvPr>
          <p:cNvGraphicFramePr>
            <a:graphicFrameLocks noChangeAspect="1"/>
          </p:cNvGraphicFramePr>
          <p:nvPr userDrawn="1">
            <p:custDataLst>
              <p:tags r:id="rId14"/>
            </p:custDataLst>
            <p:extLst>
              <p:ext uri="{D42A27DB-BD31-4B8C-83A1-F6EECF244321}">
                <p14:modId xmlns:p14="http://schemas.microsoft.com/office/powerpoint/2010/main" val="3183299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15" imgW="395" imgH="396" progId="TCLayout.ActiveDocument.1">
                  <p:embed/>
                </p:oleObj>
              </mc:Choice>
              <mc:Fallback>
                <p:oleObj name="think-cell Folie" r:id="rId15" imgW="395" imgH="396" progId="TCLayout.ActiveDocument.1">
                  <p:embed/>
                  <p:pic>
                    <p:nvPicPr>
                      <p:cNvPr id="8" name="think-cell data - do not delete" hidden="1">
                        <a:extLst>
                          <a:ext uri="{FF2B5EF4-FFF2-40B4-BE49-F238E27FC236}">
                            <a16:creationId xmlns:a16="http://schemas.microsoft.com/office/drawing/2014/main" id="{21743EC0-3DB0-799E-CF15-32127F84168B}"/>
                          </a:ext>
                        </a:extLst>
                      </p:cNvPr>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a:defRPr sz="1200">
                <a:solidFill>
                  <a:schemeClr val="tx1">
                    <a:tint val="75000"/>
                  </a:schemeClr>
                </a:solidFill>
              </a:defRPr>
            </a:lvl1pPr>
          </a:lstStyle>
          <a:p>
            <a:fld id="{1D8BD707-D9CF-40AE-B4C6-C98DA3205C09}" type="datetimeFigureOut">
              <a:rPr lang="de-DE" smtClean="0"/>
              <a:pPr/>
              <a:t>22.09.2025</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rtl="0">
              <a:defRPr sz="1200">
                <a:solidFill>
                  <a:schemeClr val="tx1">
                    <a:tint val="75000"/>
                  </a:schemeClr>
                </a:solidFill>
              </a:defRPr>
            </a:lvl1pPr>
          </a:lstStyle>
          <a:p>
            <a:fld id="{B6F15528-21DE-4FAA-801E-634DDDAF4B2B}" type="slidenum">
              <a:rPr lang="de-DE" smtClean="0"/>
              <a:pPr/>
              <a:t>‹Nr.›</a:t>
            </a:fld>
            <a:endParaRPr lang="de-DE"/>
          </a:p>
        </p:txBody>
      </p:sp>
    </p:spTree>
    <p:extLst>
      <p:ext uri="{BB962C8B-B14F-4D97-AF65-F5344CB8AC3E}">
        <p14:creationId xmlns:p14="http://schemas.microsoft.com/office/powerpoint/2010/main" val="13837156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svg"/><Relationship Id="rId2" Type="http://schemas.openxmlformats.org/officeDocument/2006/relationships/slideLayout" Target="../slideLayouts/slideLayout7.xml"/><Relationship Id="rId1" Type="http://schemas.openxmlformats.org/officeDocument/2006/relationships/tags" Target="../tags/tag15.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notesSlide" Target="../notesSlides/notesSlide2.xml"/><Relationship Id="rId7"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tags" Target="../tags/tag16.xml"/><Relationship Id="rId6" Type="http://schemas.openxmlformats.org/officeDocument/2006/relationships/image" Target="../media/image1.emf"/><Relationship Id="rId5" Type="http://schemas.openxmlformats.org/officeDocument/2006/relationships/oleObject" Target="../embeddings/oleObject3.bin"/><Relationship Id="rId4" Type="http://schemas.microsoft.com/office/2018/10/relationships/comments" Target="../comments/modernComment_104_0.xm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notesSlide" Target="../notesSlides/notesSlide3.xml"/><Relationship Id="rId7"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1.e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svg"/><Relationship Id="rId2" Type="http://schemas.openxmlformats.org/officeDocument/2006/relationships/slideLayout" Target="../slideLayouts/slideLayout7.xml"/><Relationship Id="rId1" Type="http://schemas.openxmlformats.org/officeDocument/2006/relationships/tags" Target="../tags/tag18.xml"/><Relationship Id="rId6" Type="http://schemas.openxmlformats.org/officeDocument/2006/relationships/image" Target="../media/image7.png"/><Relationship Id="rId5" Type="http://schemas.openxmlformats.org/officeDocument/2006/relationships/image" Target="../media/image1.e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02D"/>
        </a:solidFill>
        <a:effectLst/>
      </p:bgPr>
    </p:bg>
    <p:spTree>
      <p:nvGrpSpPr>
        <p:cNvPr id="1" name=""/>
        <p:cNvGrpSpPr/>
        <p:nvPr/>
      </p:nvGrpSpPr>
      <p:grpSpPr>
        <a:xfrm>
          <a:off x="0" y="0"/>
          <a:ext cx="0" cy="0"/>
          <a:chOff x="0" y="0"/>
          <a:chExt cx="0" cy="0"/>
        </a:xfrm>
      </p:grpSpPr>
      <p:graphicFrame>
        <p:nvGraphicFramePr>
          <p:cNvPr id="10" name="think-cell data - do not delete" hidden="1">
            <a:extLst>
              <a:ext uri="{FF2B5EF4-FFF2-40B4-BE49-F238E27FC236}">
                <a16:creationId xmlns:a16="http://schemas.microsoft.com/office/drawing/2014/main" id="{C1567A0F-4B8F-7AC5-4578-047B1BAB7B17}"/>
              </a:ext>
            </a:extLst>
          </p:cNvPr>
          <p:cNvGraphicFramePr>
            <a:graphicFrameLocks noChangeAspect="1"/>
          </p:cNvGraphicFramePr>
          <p:nvPr>
            <p:custDataLst>
              <p:tags r:id="rId1"/>
            </p:custDataLst>
            <p:extLst>
              <p:ext uri="{D42A27DB-BD31-4B8C-83A1-F6EECF244321}">
                <p14:modId xmlns:p14="http://schemas.microsoft.com/office/powerpoint/2010/main" val="33358831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10" name="think-cell data - do not delete" hidden="1">
                        <a:extLst>
                          <a:ext uri="{FF2B5EF4-FFF2-40B4-BE49-F238E27FC236}">
                            <a16:creationId xmlns:a16="http://schemas.microsoft.com/office/drawing/2014/main" id="{C1567A0F-4B8F-7AC5-4578-047B1BAB7B1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2" name="Group 2"/>
          <p:cNvGrpSpPr/>
          <p:nvPr/>
        </p:nvGrpSpPr>
        <p:grpSpPr>
          <a:xfrm>
            <a:off x="8631832" y="0"/>
            <a:ext cx="9674249" cy="10287000"/>
            <a:chOff x="0" y="0"/>
            <a:chExt cx="2547950" cy="2709333"/>
          </a:xfrm>
        </p:grpSpPr>
        <p:sp>
          <p:nvSpPr>
            <p:cNvPr id="3" name="Freeform 3"/>
            <p:cNvSpPr/>
            <p:nvPr/>
          </p:nvSpPr>
          <p:spPr>
            <a:xfrm>
              <a:off x="0" y="0"/>
              <a:ext cx="2547950" cy="2709333"/>
            </a:xfrm>
            <a:custGeom>
              <a:avLst/>
              <a:gdLst/>
              <a:ahLst/>
              <a:cxnLst/>
              <a:rect l="l" t="t" r="r" b="b"/>
              <a:pathLst>
                <a:path w="2547950" h="2709333">
                  <a:moveTo>
                    <a:pt x="0" y="0"/>
                  </a:moveTo>
                  <a:lnTo>
                    <a:pt x="2547950" y="0"/>
                  </a:lnTo>
                  <a:lnTo>
                    <a:pt x="2547950" y="2709333"/>
                  </a:lnTo>
                  <a:lnTo>
                    <a:pt x="0" y="2709333"/>
                  </a:lnTo>
                  <a:close/>
                </a:path>
              </a:pathLst>
            </a:custGeom>
            <a:solidFill>
              <a:srgbClr val="FFFFFF"/>
            </a:solidFill>
          </p:spPr>
          <p:txBody>
            <a:bodyPr/>
            <a:lstStyle/>
            <a:p>
              <a:endParaRPr lang="de-DE"/>
            </a:p>
          </p:txBody>
        </p:sp>
        <p:sp>
          <p:nvSpPr>
            <p:cNvPr id="4" name="TextBox 4"/>
            <p:cNvSpPr txBox="1"/>
            <p:nvPr/>
          </p:nvSpPr>
          <p:spPr>
            <a:xfrm>
              <a:off x="0" y="-47625"/>
              <a:ext cx="2547950" cy="2756958"/>
            </a:xfrm>
            <a:prstGeom prst="rect">
              <a:avLst/>
            </a:prstGeom>
          </p:spPr>
          <p:txBody>
            <a:bodyPr lIns="50800" tIns="50800" rIns="50800" bIns="50800" rtlCol="0" anchor="ctr"/>
            <a:lstStyle/>
            <a:p>
              <a:pPr algn="ctr">
                <a:lnSpc>
                  <a:spcPts val="3535"/>
                </a:lnSpc>
              </a:pPr>
              <a:endParaRPr lang="de-DE"/>
            </a:p>
          </p:txBody>
        </p:sp>
      </p:grpSp>
      <p:grpSp>
        <p:nvGrpSpPr>
          <p:cNvPr id="6" name="Group 6"/>
          <p:cNvGrpSpPr/>
          <p:nvPr/>
        </p:nvGrpSpPr>
        <p:grpSpPr>
          <a:xfrm>
            <a:off x="1251229" y="3408737"/>
            <a:ext cx="6453868" cy="3473248"/>
            <a:chOff x="0" y="0"/>
            <a:chExt cx="8605157" cy="4630996"/>
          </a:xfrm>
        </p:grpSpPr>
        <p:sp>
          <p:nvSpPr>
            <p:cNvPr id="7" name="TextBox 7"/>
            <p:cNvSpPr txBox="1"/>
            <p:nvPr/>
          </p:nvSpPr>
          <p:spPr>
            <a:xfrm>
              <a:off x="0" y="1198593"/>
              <a:ext cx="8605157" cy="2333625"/>
            </a:xfrm>
            <a:prstGeom prst="rect">
              <a:avLst/>
            </a:prstGeom>
          </p:spPr>
          <p:txBody>
            <a:bodyPr lIns="0" tIns="0" rIns="0" bIns="0" rtlCol="0" anchor="t">
              <a:spAutoFit/>
            </a:bodyPr>
            <a:lstStyle/>
            <a:p>
              <a:pPr>
                <a:lnSpc>
                  <a:spcPts val="13200"/>
                </a:lnSpc>
              </a:pPr>
              <a:r>
                <a:rPr lang="de-DE" sz="12000" spc="-240">
                  <a:solidFill>
                    <a:srgbClr val="000000"/>
                  </a:solidFill>
                  <a:latin typeface="Fuchs Black" pitchFamily="2" charset="0"/>
                </a:rPr>
                <a:t>Briefing</a:t>
              </a:r>
            </a:p>
          </p:txBody>
        </p:sp>
        <p:sp>
          <p:nvSpPr>
            <p:cNvPr id="8" name="TextBox 8"/>
            <p:cNvSpPr txBox="1"/>
            <p:nvPr/>
          </p:nvSpPr>
          <p:spPr>
            <a:xfrm>
              <a:off x="0" y="0"/>
              <a:ext cx="8605157" cy="508000"/>
            </a:xfrm>
            <a:prstGeom prst="rect">
              <a:avLst/>
            </a:prstGeom>
          </p:spPr>
          <p:txBody>
            <a:bodyPr lIns="0" tIns="0" rIns="0" bIns="0" rtlCol="0" anchor="t">
              <a:spAutoFit/>
            </a:bodyPr>
            <a:lstStyle/>
            <a:p>
              <a:pPr>
                <a:lnSpc>
                  <a:spcPts val="3000"/>
                </a:lnSpc>
              </a:pPr>
              <a:r>
                <a:rPr lang="de-DE" sz="2800" spc="75" dirty="0">
                  <a:solidFill>
                    <a:srgbClr val="000000"/>
                  </a:solidFill>
                  <a:latin typeface="Fuchs"/>
                </a:rPr>
                <a:t>Juni 2025</a:t>
              </a:r>
            </a:p>
          </p:txBody>
        </p:sp>
        <p:sp>
          <p:nvSpPr>
            <p:cNvPr id="9" name="TextBox 9"/>
            <p:cNvSpPr txBox="1"/>
            <p:nvPr/>
          </p:nvSpPr>
          <p:spPr>
            <a:xfrm>
              <a:off x="0" y="4118035"/>
              <a:ext cx="8605157" cy="512961"/>
            </a:xfrm>
            <a:prstGeom prst="rect">
              <a:avLst/>
            </a:prstGeom>
          </p:spPr>
          <p:txBody>
            <a:bodyPr lIns="0" tIns="0" rIns="0" bIns="0" rtlCol="0" anchor="t">
              <a:spAutoFit/>
            </a:bodyPr>
            <a:lstStyle/>
            <a:p>
              <a:pPr>
                <a:lnSpc>
                  <a:spcPts val="3000"/>
                </a:lnSpc>
              </a:pPr>
              <a:r>
                <a:rPr lang="de-DE" sz="3200" dirty="0">
                  <a:latin typeface="Fuchs"/>
                </a:rPr>
                <a:t>WG-Dauergast? Das kannst du tun!</a:t>
              </a:r>
              <a:endParaRPr lang="de-DE" sz="3200" dirty="0">
                <a:latin typeface="Fuchs"/>
                <a:ea typeface="Calibri"/>
                <a:cs typeface="Calibri"/>
              </a:endParaRPr>
            </a:p>
          </p:txBody>
        </p:sp>
      </p:grpSp>
      <p:pic>
        <p:nvPicPr>
          <p:cNvPr id="11" name="Grafik 10">
            <a:extLst>
              <a:ext uri="{FF2B5EF4-FFF2-40B4-BE49-F238E27FC236}">
                <a16:creationId xmlns:a16="http://schemas.microsoft.com/office/drawing/2014/main" id="{9A8F3B8C-E082-5FE8-B0A2-9CCB3AEC9FF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586833" y="4373609"/>
            <a:ext cx="5567958" cy="153978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146F96A7-2621-5067-17CB-4F1AA26DCF79}"/>
              </a:ext>
            </a:extLst>
          </p:cNvPr>
          <p:cNvGraphicFramePr>
            <a:graphicFrameLocks noChangeAspect="1"/>
          </p:cNvGraphicFramePr>
          <p:nvPr>
            <p:custDataLst>
              <p:tags r:id="rId1"/>
            </p:custDataLst>
            <p:extLst>
              <p:ext uri="{D42A27DB-BD31-4B8C-83A1-F6EECF244321}">
                <p14:modId xmlns:p14="http://schemas.microsoft.com/office/powerpoint/2010/main" val="22206754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5" imgW="395" imgH="396" progId="TCLayout.ActiveDocument.1">
                  <p:embed/>
                </p:oleObj>
              </mc:Choice>
              <mc:Fallback>
                <p:oleObj name="think-cell Folie" r:id="rId5" imgW="395" imgH="396" progId="TCLayout.ActiveDocument.1">
                  <p:embed/>
                  <p:pic>
                    <p:nvPicPr>
                      <p:cNvPr id="9" name="think-cell data - do not delete" hidden="1">
                        <a:extLst>
                          <a:ext uri="{FF2B5EF4-FFF2-40B4-BE49-F238E27FC236}">
                            <a16:creationId xmlns:a16="http://schemas.microsoft.com/office/drawing/2014/main" id="{146F96A7-2621-5067-17CB-4F1AA26DCF79}"/>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AutoShape 2"/>
          <p:cNvSpPr/>
          <p:nvPr/>
        </p:nvSpPr>
        <p:spPr>
          <a:xfrm>
            <a:off x="0" y="0"/>
            <a:ext cx="4612968" cy="10287000"/>
          </a:xfrm>
          <a:prstGeom prst="rect">
            <a:avLst/>
          </a:prstGeom>
          <a:solidFill>
            <a:srgbClr val="FFF02D"/>
          </a:solidFill>
        </p:spPr>
        <p:txBody>
          <a:bodyPr/>
          <a:lstStyle/>
          <a:p>
            <a:endParaRPr lang="de-DE"/>
          </a:p>
        </p:txBody>
      </p:sp>
      <p:sp>
        <p:nvSpPr>
          <p:cNvPr id="3" name="TextBox 3"/>
          <p:cNvSpPr txBox="1"/>
          <p:nvPr/>
        </p:nvSpPr>
        <p:spPr>
          <a:xfrm>
            <a:off x="5491531" y="695834"/>
            <a:ext cx="10905077" cy="9664184"/>
          </a:xfrm>
          <a:prstGeom prst="rect">
            <a:avLst/>
          </a:prstGeom>
        </p:spPr>
        <p:txBody>
          <a:bodyPr wrap="square" lIns="0" tIns="0" rIns="0" bIns="0" rtlCol="0" anchor="t">
            <a:spAutoFit/>
          </a:bodyPr>
          <a:lstStyle/>
          <a:p>
            <a:r>
              <a:rPr lang="de-DE" sz="2400" b="1" dirty="0">
                <a:latin typeface="Fuchs"/>
                <a:ea typeface="Fuchs 1"/>
              </a:rPr>
              <a:t>WG-Dauergast – Und plötzlich seid ihr einer mehr? </a:t>
            </a:r>
          </a:p>
          <a:p>
            <a:endParaRPr lang="de-DE" sz="2800" b="1" dirty="0">
              <a:latin typeface="Fuchs"/>
              <a:ea typeface="Fuchs 1"/>
              <a:cs typeface="+mn-lt"/>
            </a:endParaRPr>
          </a:p>
          <a:p>
            <a:r>
              <a:rPr lang="de-DE" sz="2400" b="1" dirty="0">
                <a:latin typeface="Fuchs"/>
                <a:ea typeface="+mn-lt"/>
                <a:cs typeface="+mn-lt"/>
              </a:rPr>
              <a:t>CI1: </a:t>
            </a:r>
            <a:r>
              <a:rPr lang="de-DE" sz="2400" dirty="0">
                <a:latin typeface="Fuchs"/>
                <a:ea typeface="+mn-lt"/>
                <a:cs typeface="+mn-lt"/>
              </a:rPr>
              <a:t>Hey, in letzter Zeit hat mein Mitbewohner ständig Besuch von seiner Freundin. Die ist echt zum Dauergast geworden und schläft, kocht &amp; duscht jetzt immer bei uns. </a:t>
            </a:r>
          </a:p>
          <a:p>
            <a:endParaRPr lang="de-DE" sz="2400" dirty="0">
              <a:latin typeface="Fuchs"/>
              <a:ea typeface="+mn-lt"/>
              <a:cs typeface="+mn-lt"/>
            </a:endParaRPr>
          </a:p>
          <a:p>
            <a:r>
              <a:rPr lang="de-DE" sz="2400" b="1" dirty="0">
                <a:latin typeface="Fuchs"/>
                <a:ea typeface="+mn-lt"/>
                <a:cs typeface="+mn-lt"/>
              </a:rPr>
              <a:t>CI2: </a:t>
            </a:r>
            <a:r>
              <a:rPr lang="de-DE" sz="2400" dirty="0">
                <a:latin typeface="Fuchs"/>
                <a:ea typeface="+mn-lt"/>
                <a:cs typeface="+mn-lt"/>
              </a:rPr>
              <a:t>Puh klingt ziemlich nervig. Aber klar darf jeder mal Besuch haben. Nur wenn jemand fast jeden Tag übernachtet, ist das nicht mehr nur „Besuch“ und das geht nicht ohne Absprache.</a:t>
            </a:r>
          </a:p>
          <a:p>
            <a:endParaRPr lang="de-DE" sz="2400" dirty="0">
              <a:latin typeface="Fuchs"/>
              <a:ea typeface="+mn-lt"/>
              <a:cs typeface="+mn-lt"/>
            </a:endParaRPr>
          </a:p>
          <a:p>
            <a:r>
              <a:rPr lang="de-DE" sz="2400" b="1" dirty="0">
                <a:latin typeface="Fuchs"/>
                <a:ea typeface="+mn-lt"/>
                <a:cs typeface="+mn-lt"/>
              </a:rPr>
              <a:t>CI1: </a:t>
            </a:r>
            <a:r>
              <a:rPr lang="de-DE" sz="2400" dirty="0">
                <a:latin typeface="Fuchs"/>
                <a:ea typeface="+mn-lt"/>
                <a:cs typeface="+mn-lt"/>
              </a:rPr>
              <a:t>Okay und das heißt? Soll ich‘s mal ansprechen oder gleich dem Vermieter Bescheid geben?</a:t>
            </a:r>
          </a:p>
          <a:p>
            <a:endParaRPr lang="de-DE" sz="2400" dirty="0">
              <a:latin typeface="Fuchs"/>
              <a:ea typeface="+mn-lt"/>
              <a:cs typeface="+mn-lt"/>
            </a:endParaRPr>
          </a:p>
          <a:p>
            <a:r>
              <a:rPr lang="de-DE" sz="2400" b="1" dirty="0">
                <a:latin typeface="Fuchs"/>
                <a:ea typeface="+mn-lt"/>
                <a:cs typeface="+mn-lt"/>
              </a:rPr>
              <a:t>CI2: </a:t>
            </a:r>
            <a:r>
              <a:rPr lang="de-DE" sz="2400" dirty="0">
                <a:latin typeface="Fuchs"/>
                <a:ea typeface="+mn-lt"/>
                <a:cs typeface="+mn-lt"/>
              </a:rPr>
              <a:t>Also was du machen könntest, wäre erstmal das Gespräch mit deinem Mitbewohner zu suchen. Du könntest sowas sagen wie „Ich fühl mich manchmal, als wär hier jemand eingezogen, den wir nie besprochen haben.“ Sag offen und ehrlich, wie sich der Dauergast auf dein WG-Gefühl auswirkt, ob du dich noch wohlfühlst und was genau dich am meisten stört.</a:t>
            </a:r>
          </a:p>
          <a:p>
            <a:endParaRPr lang="de-DE" sz="2400" dirty="0">
              <a:latin typeface="Fuchs"/>
              <a:ea typeface="+mn-lt"/>
              <a:cs typeface="+mn-lt"/>
            </a:endParaRPr>
          </a:p>
          <a:p>
            <a:r>
              <a:rPr lang="de-DE" sz="2400" dirty="0">
                <a:latin typeface="Fuchs"/>
                <a:ea typeface="+mn-lt"/>
                <a:cs typeface="+mn-lt"/>
              </a:rPr>
              <a:t>In vielen Mietverträgen steht außerdem: Besuch ja – aber nur vorübergehend.</a:t>
            </a:r>
            <a:br>
              <a:rPr lang="de-DE" sz="2400" b="1" dirty="0">
                <a:latin typeface="Fuchs"/>
                <a:ea typeface="+mn-lt"/>
                <a:cs typeface="+mn-lt"/>
              </a:rPr>
            </a:br>
            <a:r>
              <a:rPr lang="de-DE" sz="2400" dirty="0">
                <a:latin typeface="Fuchs"/>
                <a:ea typeface="+mn-lt"/>
                <a:cs typeface="+mn-lt"/>
              </a:rPr>
              <a:t>Hier gilt die Faustregel:</a:t>
            </a:r>
            <a:r>
              <a:rPr lang="de-DE" sz="2400" b="1" dirty="0">
                <a:latin typeface="Fuchs"/>
                <a:ea typeface="+mn-lt"/>
                <a:cs typeface="+mn-lt"/>
              </a:rPr>
              <a:t> Max. 6–8 Wochen pro Jahr</a:t>
            </a:r>
            <a:r>
              <a:rPr lang="de-DE" sz="2400" dirty="0">
                <a:latin typeface="Fuchs"/>
                <a:ea typeface="+mn-lt"/>
                <a:cs typeface="+mn-lt"/>
              </a:rPr>
              <a:t> (nicht am Stück!) sind meistens unproblematisch.</a:t>
            </a:r>
            <a:br>
              <a:rPr lang="de-DE" sz="2400" dirty="0">
                <a:latin typeface="Fuchs"/>
                <a:ea typeface="+mn-lt"/>
                <a:cs typeface="+mn-lt"/>
              </a:rPr>
            </a:br>
            <a:r>
              <a:rPr lang="de-DE" sz="2400" dirty="0">
                <a:latin typeface="Fuchs"/>
                <a:ea typeface="+mn-lt"/>
                <a:cs typeface="+mn-lt"/>
              </a:rPr>
              <a:t>Bei häufigem Übernachten kann sogar </a:t>
            </a:r>
            <a:r>
              <a:rPr lang="de-DE" sz="2400" b="1" dirty="0">
                <a:latin typeface="Fuchs"/>
                <a:ea typeface="+mn-lt"/>
                <a:cs typeface="+mn-lt"/>
              </a:rPr>
              <a:t>die Zustimmung des Vermieters</a:t>
            </a:r>
            <a:r>
              <a:rPr lang="de-DE" sz="2400" dirty="0">
                <a:latin typeface="Fuchs"/>
                <a:ea typeface="+mn-lt"/>
                <a:cs typeface="+mn-lt"/>
              </a:rPr>
              <a:t> nötig sein!</a:t>
            </a:r>
            <a:endParaRPr lang="de-DE" sz="2400" dirty="0">
              <a:latin typeface="Fuchs"/>
            </a:endParaRPr>
          </a:p>
          <a:p>
            <a:endParaRPr lang="de-DE" sz="2400" dirty="0">
              <a:solidFill>
                <a:srgbClr val="FF0000"/>
              </a:solidFill>
              <a:latin typeface="Fuchs"/>
              <a:ea typeface="+mn-lt"/>
              <a:cs typeface="+mn-lt"/>
            </a:endParaRPr>
          </a:p>
          <a:p>
            <a:endParaRPr lang="de-DE" sz="2400" dirty="0">
              <a:latin typeface="Fuchs"/>
              <a:ea typeface="Calibri"/>
              <a:cs typeface="Calibri"/>
            </a:endParaRPr>
          </a:p>
          <a:p>
            <a:endParaRPr lang="de-DE" sz="2400" b="1" dirty="0">
              <a:latin typeface="Fuchs"/>
              <a:ea typeface="Calibri"/>
              <a:cs typeface="Calibri"/>
            </a:endParaRPr>
          </a:p>
        </p:txBody>
      </p:sp>
      <p:grpSp>
        <p:nvGrpSpPr>
          <p:cNvPr id="4" name="Group 4"/>
          <p:cNvGrpSpPr/>
          <p:nvPr/>
        </p:nvGrpSpPr>
        <p:grpSpPr>
          <a:xfrm>
            <a:off x="1120990" y="1028700"/>
            <a:ext cx="2370987" cy="1461770"/>
            <a:chOff x="0" y="0"/>
            <a:chExt cx="3161316" cy="1949027"/>
          </a:xfrm>
        </p:grpSpPr>
        <p:sp>
          <p:nvSpPr>
            <p:cNvPr id="5" name="TextBox 5"/>
            <p:cNvSpPr txBox="1"/>
            <p:nvPr/>
          </p:nvSpPr>
          <p:spPr>
            <a:xfrm>
              <a:off x="0" y="47625"/>
              <a:ext cx="3161316" cy="866775"/>
            </a:xfrm>
            <a:prstGeom prst="rect">
              <a:avLst/>
            </a:prstGeom>
          </p:spPr>
          <p:txBody>
            <a:bodyPr lIns="0" tIns="0" rIns="0" bIns="0" rtlCol="0" anchor="t">
              <a:spAutoFit/>
            </a:bodyPr>
            <a:lstStyle/>
            <a:p>
              <a:pPr marL="0" lvl="0" indent="0">
                <a:lnSpc>
                  <a:spcPts val="4950"/>
                </a:lnSpc>
              </a:pPr>
              <a:r>
                <a:rPr lang="de-DE" sz="4500" spc="-135">
                  <a:solidFill>
                    <a:srgbClr val="E6002D"/>
                  </a:solidFill>
                  <a:latin typeface="Fuchs Black" pitchFamily="2" charset="0"/>
                </a:rPr>
                <a:t>02</a:t>
              </a:r>
            </a:p>
          </p:txBody>
        </p:sp>
        <p:sp>
          <p:nvSpPr>
            <p:cNvPr id="6" name="TextBox 6"/>
            <p:cNvSpPr txBox="1"/>
            <p:nvPr/>
          </p:nvSpPr>
          <p:spPr>
            <a:xfrm>
              <a:off x="0" y="1270635"/>
              <a:ext cx="3161316" cy="678392"/>
            </a:xfrm>
            <a:prstGeom prst="rect">
              <a:avLst/>
            </a:prstGeom>
          </p:spPr>
          <p:txBody>
            <a:bodyPr lIns="0" tIns="0" rIns="0" bIns="0" rtlCol="0" anchor="t">
              <a:spAutoFit/>
            </a:bodyPr>
            <a:lstStyle/>
            <a:p>
              <a:pPr marL="0" lvl="0" indent="0" algn="l">
                <a:lnSpc>
                  <a:spcPts val="3850"/>
                </a:lnSpc>
                <a:spcBef>
                  <a:spcPct val="0"/>
                </a:spcBef>
              </a:pPr>
              <a:r>
                <a:rPr lang="de-DE" sz="3500" spc="-105">
                  <a:solidFill>
                    <a:srgbClr val="000000"/>
                  </a:solidFill>
                  <a:latin typeface="Fuchs" pitchFamily="2" charset="0"/>
                </a:rPr>
                <a:t>Skript</a:t>
              </a:r>
            </a:p>
          </p:txBody>
        </p:sp>
      </p:grpSp>
      <p:sp>
        <p:nvSpPr>
          <p:cNvPr id="7" name="Freeform 7"/>
          <p:cNvSpPr/>
          <p:nvPr/>
        </p:nvSpPr>
        <p:spPr>
          <a:xfrm>
            <a:off x="16391116" y="282833"/>
            <a:ext cx="1486500" cy="1491734"/>
          </a:xfrm>
          <a:custGeom>
            <a:avLst/>
            <a:gdLst/>
            <a:ahLst/>
            <a:cxnLst/>
            <a:rect l="l" t="t" r="r" b="b"/>
            <a:pathLst>
              <a:path w="1486500" h="1491734">
                <a:moveTo>
                  <a:pt x="0" y="0"/>
                </a:moveTo>
                <a:lnTo>
                  <a:pt x="1486501" y="0"/>
                </a:lnTo>
                <a:lnTo>
                  <a:pt x="1486501" y="1491734"/>
                </a:lnTo>
                <a:lnTo>
                  <a:pt x="0" y="1491734"/>
                </a:lnTo>
                <a:lnTo>
                  <a:pt x="0" y="0"/>
                </a:lnTo>
                <a:close/>
              </a:path>
            </a:pathLst>
          </a:custGeom>
          <a:blipFill>
            <a:blip r:embed="rId7"/>
            <a:stretch>
              <a:fillRect/>
            </a:stretch>
          </a:blipFill>
        </p:spPr>
        <p:txBody>
          <a:bodyPr/>
          <a:lstStyle/>
          <a:p>
            <a:endParaRPr lang="de-DE"/>
          </a:p>
        </p:txBody>
      </p:sp>
      <p:pic>
        <p:nvPicPr>
          <p:cNvPr id="8" name="Grafik 7" descr="Schließendes Anführungszeichen mit einfarbiger Füllung">
            <a:extLst>
              <a:ext uri="{FF2B5EF4-FFF2-40B4-BE49-F238E27FC236}">
                <a16:creationId xmlns:a16="http://schemas.microsoft.com/office/drawing/2014/main" id="{0AAAA900-7AB2-8C53-B51E-FF1EA548A60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728600" y="-5828"/>
            <a:ext cx="1768733" cy="1768733"/>
          </a:xfrm>
          <a:prstGeom prst="rect">
            <a:avLst/>
          </a:prstGeom>
        </p:spPr>
      </p:pic>
    </p:spTree>
  </p:cSld>
  <p:clrMapOvr>
    <a:masterClrMapping/>
  </p:clrMapOvr>
  <p:extLst>
    <p:ext uri="{6950BFC3-D8DA-4A85-94F7-54DA5524770B}">
      <p188:commentRel xmlns:p188="http://schemas.microsoft.com/office/powerpoint/2018/8/main" r:id="rId4"/>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hink-cell data - do not delete" hidden="1">
            <a:extLst>
              <a:ext uri="{FF2B5EF4-FFF2-40B4-BE49-F238E27FC236}">
                <a16:creationId xmlns:a16="http://schemas.microsoft.com/office/drawing/2014/main" id="{146F96A7-2621-5067-17CB-4F1AA26DCF7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9" name="think-cell data - do not delete" hidden="1">
                        <a:extLst>
                          <a:ext uri="{FF2B5EF4-FFF2-40B4-BE49-F238E27FC236}">
                            <a16:creationId xmlns:a16="http://schemas.microsoft.com/office/drawing/2014/main" id="{146F96A7-2621-5067-17CB-4F1AA26DCF7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AutoShape 2"/>
          <p:cNvSpPr/>
          <p:nvPr/>
        </p:nvSpPr>
        <p:spPr>
          <a:xfrm>
            <a:off x="0" y="0"/>
            <a:ext cx="4612968" cy="10287000"/>
          </a:xfrm>
          <a:prstGeom prst="rect">
            <a:avLst/>
          </a:prstGeom>
          <a:solidFill>
            <a:srgbClr val="FFF02D"/>
          </a:solidFill>
        </p:spPr>
        <p:txBody>
          <a:bodyPr/>
          <a:lstStyle/>
          <a:p>
            <a:endParaRPr lang="de-DE"/>
          </a:p>
        </p:txBody>
      </p:sp>
      <p:sp>
        <p:nvSpPr>
          <p:cNvPr id="3" name="TextBox 3"/>
          <p:cNvSpPr txBox="1"/>
          <p:nvPr/>
        </p:nvSpPr>
        <p:spPr>
          <a:xfrm>
            <a:off x="5491531" y="695834"/>
            <a:ext cx="10435314" cy="3348802"/>
          </a:xfrm>
          <a:prstGeom prst="rect">
            <a:avLst/>
          </a:prstGeom>
        </p:spPr>
        <p:txBody>
          <a:bodyPr wrap="square" lIns="0" tIns="0" rIns="0" bIns="0" rtlCol="0" anchor="t">
            <a:spAutoFit/>
          </a:bodyPr>
          <a:lstStyle/>
          <a:p>
            <a:r>
              <a:rPr lang="de-DE" sz="2400" b="1" dirty="0">
                <a:latin typeface="Fuchs"/>
                <a:ea typeface="Calibri"/>
                <a:cs typeface="Calibri"/>
              </a:rPr>
              <a:t>CI2: </a:t>
            </a:r>
            <a:r>
              <a:rPr lang="de-DE" sz="2400" dirty="0">
                <a:latin typeface="Fuchs"/>
                <a:ea typeface="Calibri"/>
                <a:cs typeface="Calibri"/>
              </a:rPr>
              <a:t>Trefft klare Absprachen zum Thema Übernachtung, legt Besuchstage oder -limits fest und sprecht auch darüber wer ggf. </a:t>
            </a:r>
            <a:r>
              <a:rPr lang="de-DE" sz="2400" dirty="0" err="1">
                <a:latin typeface="Fuchs"/>
                <a:ea typeface="Calibri"/>
                <a:cs typeface="Calibri"/>
              </a:rPr>
              <a:t>mitzahlt</a:t>
            </a:r>
            <a:r>
              <a:rPr lang="de-DE" sz="2400" dirty="0">
                <a:latin typeface="Fuchs"/>
                <a:ea typeface="Calibri"/>
                <a:cs typeface="Calibri"/>
              </a:rPr>
              <a:t>, wenn jemand dauerhaft mitisst, duscht oder streamt. </a:t>
            </a:r>
          </a:p>
          <a:p>
            <a:r>
              <a:rPr lang="de-DE" sz="2400" b="1" dirty="0">
                <a:latin typeface="Fuchs"/>
                <a:ea typeface="Calibri"/>
                <a:cs typeface="Calibri"/>
              </a:rPr>
              <a:t>Wenn wirklich gar nichts hilft: </a:t>
            </a:r>
            <a:r>
              <a:rPr lang="de-DE" sz="2400" b="1" dirty="0" err="1">
                <a:latin typeface="Fuchs"/>
                <a:ea typeface="Calibri"/>
                <a:cs typeface="Calibri"/>
              </a:rPr>
              <a:t>Vermieter:in</a:t>
            </a:r>
            <a:r>
              <a:rPr lang="de-DE" sz="2400" b="1" dirty="0">
                <a:latin typeface="Fuchs"/>
                <a:ea typeface="Calibri"/>
                <a:cs typeface="Calibri"/>
              </a:rPr>
              <a:t> einschalten – aber nur als letztes Mittel.</a:t>
            </a:r>
            <a:br>
              <a:rPr lang="de-DE" sz="2400" b="1" dirty="0">
                <a:latin typeface="Fuchs"/>
                <a:ea typeface="Calibri"/>
                <a:cs typeface="Calibri"/>
              </a:rPr>
            </a:br>
            <a:br>
              <a:rPr lang="en-US" dirty="0">
                <a:latin typeface="Calibri"/>
                <a:ea typeface="Calibri"/>
                <a:cs typeface="Calibri"/>
              </a:rPr>
            </a:br>
            <a:endParaRPr lang="en-US" sz="2400" dirty="0">
              <a:latin typeface="Fuchs"/>
              <a:ea typeface="Calibri"/>
              <a:cs typeface="Calibri"/>
            </a:endParaRPr>
          </a:p>
          <a:p>
            <a:endParaRPr lang="de-DE" sz="2400" dirty="0">
              <a:latin typeface="Fuchs"/>
              <a:ea typeface="Calibri"/>
              <a:cs typeface="Calibri"/>
            </a:endParaRPr>
          </a:p>
          <a:p>
            <a:pPr lvl="1">
              <a:lnSpc>
                <a:spcPct val="150000"/>
              </a:lnSpc>
              <a:spcBef>
                <a:spcPct val="0"/>
              </a:spcBef>
            </a:pPr>
            <a:endParaRPr lang="de-DE" sz="2400" dirty="0">
              <a:latin typeface="Fuchs"/>
            </a:endParaRPr>
          </a:p>
        </p:txBody>
      </p:sp>
      <p:grpSp>
        <p:nvGrpSpPr>
          <p:cNvPr id="4" name="Group 4"/>
          <p:cNvGrpSpPr/>
          <p:nvPr/>
        </p:nvGrpSpPr>
        <p:grpSpPr>
          <a:xfrm>
            <a:off x="1120990" y="1028700"/>
            <a:ext cx="2370987" cy="1461770"/>
            <a:chOff x="0" y="0"/>
            <a:chExt cx="3161316" cy="1949027"/>
          </a:xfrm>
        </p:grpSpPr>
        <p:sp>
          <p:nvSpPr>
            <p:cNvPr id="5" name="TextBox 5"/>
            <p:cNvSpPr txBox="1"/>
            <p:nvPr/>
          </p:nvSpPr>
          <p:spPr>
            <a:xfrm>
              <a:off x="0" y="47625"/>
              <a:ext cx="3161316" cy="866775"/>
            </a:xfrm>
            <a:prstGeom prst="rect">
              <a:avLst/>
            </a:prstGeom>
          </p:spPr>
          <p:txBody>
            <a:bodyPr lIns="0" tIns="0" rIns="0" bIns="0" rtlCol="0" anchor="t">
              <a:spAutoFit/>
            </a:bodyPr>
            <a:lstStyle/>
            <a:p>
              <a:pPr marL="0" lvl="0" indent="0">
                <a:lnSpc>
                  <a:spcPts val="4950"/>
                </a:lnSpc>
              </a:pPr>
              <a:r>
                <a:rPr lang="de-DE" sz="4500" spc="-135">
                  <a:solidFill>
                    <a:srgbClr val="E6002D"/>
                  </a:solidFill>
                  <a:latin typeface="Fuchs Black" pitchFamily="2" charset="0"/>
                </a:rPr>
                <a:t>02</a:t>
              </a:r>
            </a:p>
          </p:txBody>
        </p:sp>
        <p:sp>
          <p:nvSpPr>
            <p:cNvPr id="6" name="TextBox 6"/>
            <p:cNvSpPr txBox="1"/>
            <p:nvPr/>
          </p:nvSpPr>
          <p:spPr>
            <a:xfrm>
              <a:off x="0" y="1270635"/>
              <a:ext cx="3161316" cy="678392"/>
            </a:xfrm>
            <a:prstGeom prst="rect">
              <a:avLst/>
            </a:prstGeom>
          </p:spPr>
          <p:txBody>
            <a:bodyPr lIns="0" tIns="0" rIns="0" bIns="0" rtlCol="0" anchor="t">
              <a:spAutoFit/>
            </a:bodyPr>
            <a:lstStyle/>
            <a:p>
              <a:pPr marL="0" lvl="0" indent="0" algn="l">
                <a:lnSpc>
                  <a:spcPts val="3850"/>
                </a:lnSpc>
                <a:spcBef>
                  <a:spcPct val="0"/>
                </a:spcBef>
              </a:pPr>
              <a:r>
                <a:rPr lang="de-DE" sz="3500" spc="-105">
                  <a:solidFill>
                    <a:srgbClr val="000000"/>
                  </a:solidFill>
                  <a:latin typeface="Fuchs" pitchFamily="2" charset="0"/>
                </a:rPr>
                <a:t>Skript</a:t>
              </a:r>
            </a:p>
          </p:txBody>
        </p:sp>
      </p:grpSp>
      <p:sp>
        <p:nvSpPr>
          <p:cNvPr id="7" name="Freeform 7"/>
          <p:cNvSpPr/>
          <p:nvPr/>
        </p:nvSpPr>
        <p:spPr>
          <a:xfrm>
            <a:off x="16513580" y="201190"/>
            <a:ext cx="1486500" cy="1491734"/>
          </a:xfrm>
          <a:custGeom>
            <a:avLst/>
            <a:gdLst/>
            <a:ahLst/>
            <a:cxnLst/>
            <a:rect l="l" t="t" r="r" b="b"/>
            <a:pathLst>
              <a:path w="1486500" h="1491734">
                <a:moveTo>
                  <a:pt x="0" y="0"/>
                </a:moveTo>
                <a:lnTo>
                  <a:pt x="1486501" y="0"/>
                </a:lnTo>
                <a:lnTo>
                  <a:pt x="1486501" y="1491734"/>
                </a:lnTo>
                <a:lnTo>
                  <a:pt x="0" y="1491734"/>
                </a:lnTo>
                <a:lnTo>
                  <a:pt x="0" y="0"/>
                </a:lnTo>
                <a:close/>
              </a:path>
            </a:pathLst>
          </a:custGeom>
          <a:blipFill>
            <a:blip r:embed="rId6"/>
            <a:stretch>
              <a:fillRect/>
            </a:stretch>
          </a:blipFill>
        </p:spPr>
        <p:txBody>
          <a:bodyPr/>
          <a:lstStyle/>
          <a:p>
            <a:endParaRPr lang="de-DE"/>
          </a:p>
        </p:txBody>
      </p:sp>
      <p:pic>
        <p:nvPicPr>
          <p:cNvPr id="8" name="Grafik 7" descr="Schließendes Anführungszeichen mit einfarbiger Füllung">
            <a:extLst>
              <a:ext uri="{FF2B5EF4-FFF2-40B4-BE49-F238E27FC236}">
                <a16:creationId xmlns:a16="http://schemas.microsoft.com/office/drawing/2014/main" id="{0AAAA900-7AB2-8C53-B51E-FF1EA548A60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728600" y="-87471"/>
            <a:ext cx="1768733" cy="1768733"/>
          </a:xfrm>
          <a:prstGeom prst="rect">
            <a:avLst/>
          </a:prstGeom>
        </p:spPr>
      </p:pic>
      <p:sp>
        <p:nvSpPr>
          <p:cNvPr id="11" name="TextBox 3">
            <a:extLst>
              <a:ext uri="{FF2B5EF4-FFF2-40B4-BE49-F238E27FC236}">
                <a16:creationId xmlns:a16="http://schemas.microsoft.com/office/drawing/2014/main" id="{91D5DFA3-A103-FAF1-4CC6-7CDAABA2E554}"/>
              </a:ext>
            </a:extLst>
          </p:cNvPr>
          <p:cNvSpPr txBox="1"/>
          <p:nvPr/>
        </p:nvSpPr>
        <p:spPr>
          <a:xfrm>
            <a:off x="5491530" y="2881626"/>
            <a:ext cx="11082233" cy="4199291"/>
          </a:xfrm>
          <a:prstGeom prst="rect">
            <a:avLst/>
          </a:prstGeom>
        </p:spPr>
        <p:txBody>
          <a:bodyPr wrap="square" lIns="0" tIns="0" rIns="0" bIns="0" rtlCol="0" anchor="t">
            <a:spAutoFit/>
          </a:bodyPr>
          <a:lstStyle/>
          <a:p>
            <a:pPr>
              <a:lnSpc>
                <a:spcPct val="150000"/>
              </a:lnSpc>
            </a:pPr>
            <a:r>
              <a:rPr lang="de-DE" sz="2800" b="1" dirty="0">
                <a:latin typeface="Fuchs"/>
              </a:rPr>
              <a:t>Outro</a:t>
            </a:r>
          </a:p>
          <a:p>
            <a:r>
              <a:rPr lang="de-DE" sz="2400" b="1" dirty="0">
                <a:latin typeface="Fuchs"/>
                <a:ea typeface="+mn-lt"/>
                <a:cs typeface="+mn-lt"/>
              </a:rPr>
              <a:t>Und jetzt mal ehrlich:</a:t>
            </a:r>
            <a:br>
              <a:rPr lang="de-DE" sz="2400" b="1" dirty="0">
                <a:latin typeface="Fuchs"/>
                <a:ea typeface="+mn-lt"/>
                <a:cs typeface="+mn-lt"/>
              </a:rPr>
            </a:br>
            <a:r>
              <a:rPr lang="de-DE" sz="2400" b="1" dirty="0">
                <a:latin typeface="Fuchs"/>
                <a:ea typeface="+mn-lt"/>
                <a:cs typeface="+mn-lt"/>
              </a:rPr>
              <a:t>Hattet ihr schon mal einen WG-Dauergast?</a:t>
            </a:r>
            <a:br>
              <a:rPr lang="de-DE" sz="2400" b="1" dirty="0">
                <a:latin typeface="Fuchs"/>
                <a:ea typeface="+mn-lt"/>
                <a:cs typeface="+mn-lt"/>
              </a:rPr>
            </a:br>
            <a:r>
              <a:rPr lang="de-DE" sz="2400" b="1" dirty="0">
                <a:latin typeface="Fuchs"/>
                <a:ea typeface="+mn-lt"/>
                <a:cs typeface="+mn-lt"/>
              </a:rPr>
              <a:t>Wie seid ihr damit umgegangen? Oder war’s vielleicht sogar ganz cool?</a:t>
            </a:r>
            <a:br>
              <a:rPr lang="de-DE" sz="2400" b="1" dirty="0">
                <a:latin typeface="Fuchs"/>
                <a:ea typeface="+mn-lt"/>
                <a:cs typeface="+mn-lt"/>
              </a:rPr>
            </a:br>
            <a:r>
              <a:rPr lang="de-DE" sz="2400" b="1" dirty="0">
                <a:latin typeface="Fuchs"/>
                <a:ea typeface="+mn-lt"/>
                <a:cs typeface="+mn-lt"/>
              </a:rPr>
              <a:t>Erzählt’s uns in den Kommentaren!</a:t>
            </a:r>
            <a:r>
              <a:rPr lang="de-DE" sz="2400" dirty="0">
                <a:latin typeface="Fuchs"/>
                <a:ea typeface="+mn-lt"/>
                <a:cs typeface="+mn-lt"/>
              </a:rPr>
              <a:t> </a:t>
            </a:r>
            <a:endParaRPr lang="de-DE" dirty="0"/>
          </a:p>
          <a:p>
            <a:pPr>
              <a:lnSpc>
                <a:spcPct val="150000"/>
              </a:lnSpc>
            </a:pPr>
            <a:endParaRPr lang="de-DE" sz="2800" b="1" dirty="0">
              <a:latin typeface="Fuchs"/>
              <a:ea typeface="Calibri"/>
              <a:cs typeface="Calibri"/>
            </a:endParaRPr>
          </a:p>
          <a:p>
            <a:endParaRPr lang="de-DE" sz="2800" dirty="0">
              <a:latin typeface="Fuchs"/>
              <a:ea typeface="Calibri"/>
              <a:cs typeface="Calibri"/>
            </a:endParaRPr>
          </a:p>
          <a:p>
            <a:endParaRPr lang="de-DE" sz="2800" dirty="0">
              <a:latin typeface="Fuchs"/>
              <a:ea typeface="Calibri"/>
              <a:cs typeface="Calibri"/>
            </a:endParaRPr>
          </a:p>
          <a:p>
            <a:pPr>
              <a:lnSpc>
                <a:spcPct val="150000"/>
              </a:lnSpc>
            </a:pPr>
            <a:endParaRPr lang="de-DE" sz="2800" dirty="0">
              <a:latin typeface="Fuchs" panose="020B0604020202020204" charset="0"/>
            </a:endParaRPr>
          </a:p>
        </p:txBody>
      </p:sp>
    </p:spTree>
    <p:extLst>
      <p:ext uri="{BB962C8B-B14F-4D97-AF65-F5344CB8AC3E}">
        <p14:creationId xmlns:p14="http://schemas.microsoft.com/office/powerpoint/2010/main" val="42334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CEA3DE71-FC76-F882-C39E-BCE62DD34A18}"/>
              </a:ext>
            </a:extLst>
          </p:cNvPr>
          <p:cNvGraphicFramePr>
            <a:graphicFrameLocks noChangeAspect="1"/>
          </p:cNvGraphicFramePr>
          <p:nvPr>
            <p:custDataLst>
              <p:tags r:id="rId1"/>
            </p:custDataLst>
            <p:extLst>
              <p:ext uri="{D42A27DB-BD31-4B8C-83A1-F6EECF244321}">
                <p14:modId xmlns:p14="http://schemas.microsoft.com/office/powerpoint/2010/main" val="2801573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395" imgH="396" progId="TCLayout.ActiveDocument.1">
                  <p:embed/>
                </p:oleObj>
              </mc:Choice>
              <mc:Fallback>
                <p:oleObj name="think-cell Folie" r:id="rId4" imgW="395" imgH="396" progId="TCLayout.ActiveDocument.1">
                  <p:embed/>
                  <p:pic>
                    <p:nvPicPr>
                      <p:cNvPr id="6" name="think-cell data - do not delete" hidden="1">
                        <a:extLst>
                          <a:ext uri="{FF2B5EF4-FFF2-40B4-BE49-F238E27FC236}">
                            <a16:creationId xmlns:a16="http://schemas.microsoft.com/office/drawing/2014/main" id="{CEA3DE71-FC76-F882-C39E-BCE62DD34A1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grpSp>
        <p:nvGrpSpPr>
          <p:cNvPr id="7" name="Group 3">
            <a:extLst>
              <a:ext uri="{FF2B5EF4-FFF2-40B4-BE49-F238E27FC236}">
                <a16:creationId xmlns:a16="http://schemas.microsoft.com/office/drawing/2014/main" id="{F785DAB9-2E28-FE75-01C9-E2C9A40701C3}"/>
              </a:ext>
            </a:extLst>
          </p:cNvPr>
          <p:cNvGrpSpPr/>
          <p:nvPr/>
        </p:nvGrpSpPr>
        <p:grpSpPr>
          <a:xfrm>
            <a:off x="11277600" y="3096580"/>
            <a:ext cx="5243130" cy="4093839"/>
            <a:chOff x="0" y="0"/>
            <a:chExt cx="6990840" cy="5458452"/>
          </a:xfrm>
        </p:grpSpPr>
        <p:sp>
          <p:nvSpPr>
            <p:cNvPr id="8" name="TextBox 4">
              <a:extLst>
                <a:ext uri="{FF2B5EF4-FFF2-40B4-BE49-F238E27FC236}">
                  <a16:creationId xmlns:a16="http://schemas.microsoft.com/office/drawing/2014/main" id="{2527438E-C8F5-2B84-266B-C0967547169A}"/>
                </a:ext>
              </a:extLst>
            </p:cNvPr>
            <p:cNvSpPr txBox="1"/>
            <p:nvPr/>
          </p:nvSpPr>
          <p:spPr>
            <a:xfrm>
              <a:off x="0" y="387985"/>
              <a:ext cx="6990840" cy="3275330"/>
            </a:xfrm>
            <a:prstGeom prst="rect">
              <a:avLst/>
            </a:prstGeom>
          </p:spPr>
          <p:txBody>
            <a:bodyPr lIns="0" tIns="0" rIns="0" bIns="0" rtlCol="0" anchor="t">
              <a:spAutoFit/>
            </a:bodyPr>
            <a:lstStyle/>
            <a:p>
              <a:pPr marL="0" lvl="0" indent="0">
                <a:lnSpc>
                  <a:spcPts val="9847"/>
                </a:lnSpc>
              </a:pPr>
              <a:r>
                <a:rPr lang="de-DE" sz="7575" spc="-227">
                  <a:solidFill>
                    <a:srgbClr val="E6002D"/>
                  </a:solidFill>
                  <a:latin typeface="Fuchs Black" pitchFamily="2" charset="0"/>
                </a:rPr>
                <a:t>Wir sind gespannt!</a:t>
              </a:r>
            </a:p>
          </p:txBody>
        </p:sp>
        <p:sp>
          <p:nvSpPr>
            <p:cNvPr id="9" name="TextBox 5">
              <a:extLst>
                <a:ext uri="{FF2B5EF4-FFF2-40B4-BE49-F238E27FC236}">
                  <a16:creationId xmlns:a16="http://schemas.microsoft.com/office/drawing/2014/main" id="{9744BB0E-383B-75CA-DAB2-F43ABA3FE166}"/>
                </a:ext>
              </a:extLst>
            </p:cNvPr>
            <p:cNvSpPr txBox="1"/>
            <p:nvPr/>
          </p:nvSpPr>
          <p:spPr>
            <a:xfrm>
              <a:off x="0" y="4782177"/>
              <a:ext cx="6990840" cy="676275"/>
            </a:xfrm>
            <a:prstGeom prst="rect">
              <a:avLst/>
            </a:prstGeom>
          </p:spPr>
          <p:txBody>
            <a:bodyPr lIns="0" tIns="0" rIns="0" bIns="0" rtlCol="0" anchor="t">
              <a:spAutoFit/>
            </a:bodyPr>
            <a:lstStyle/>
            <a:p>
              <a:pPr>
                <a:lnSpc>
                  <a:spcPts val="4200"/>
                </a:lnSpc>
                <a:spcBef>
                  <a:spcPct val="0"/>
                </a:spcBef>
              </a:pPr>
              <a:r>
                <a:rPr lang="de-DE" sz="3000">
                  <a:solidFill>
                    <a:srgbClr val="000000"/>
                  </a:solidFill>
                  <a:latin typeface="Fuchs" pitchFamily="2" charset="0"/>
                </a:rPr>
                <a:t>Viel Spaß!</a:t>
              </a:r>
            </a:p>
          </p:txBody>
        </p:sp>
      </p:grpSp>
      <p:pic>
        <p:nvPicPr>
          <p:cNvPr id="2" name="Grafik 1">
            <a:extLst>
              <a:ext uri="{FF2B5EF4-FFF2-40B4-BE49-F238E27FC236}">
                <a16:creationId xmlns:a16="http://schemas.microsoft.com/office/drawing/2014/main" id="{91214DC4-8E60-CE55-2290-73FFC765C40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767270" y="3882165"/>
            <a:ext cx="6929258" cy="2522670"/>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ohnies_CI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Wohnies_CIs" id="{67CB04CF-C359-479B-B176-E019BBF05B78}" vid="{F3A55EA0-DFDB-48CE-910F-609D51C2593F}"/>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576E4E51DF2E046B823EBD4B33523C2" ma:contentTypeVersion="14" ma:contentTypeDescription="Ein neues Dokument erstellen." ma:contentTypeScope="" ma:versionID="85f6a341a8b8ae8add7fc8ef255f541e">
  <xsd:schema xmlns:xsd="http://www.w3.org/2001/XMLSchema" xmlns:xs="http://www.w3.org/2001/XMLSchema" xmlns:p="http://schemas.microsoft.com/office/2006/metadata/properties" xmlns:ns2="664c15bb-a85d-4aa5-a64c-3adce72c38e7" xmlns:ns3="0cee2379-2e15-475e-97cc-b1d958679329" targetNamespace="http://schemas.microsoft.com/office/2006/metadata/properties" ma:root="true" ma:fieldsID="224e585e31e05fd0ca514bad91d03cbc" ns2:_="" ns3:_="">
    <xsd:import namespace="664c15bb-a85d-4aa5-a64c-3adce72c38e7"/>
    <xsd:import namespace="0cee2379-2e15-475e-97cc-b1d95867932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4c15bb-a85d-4aa5-a64c-3adce72c3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Bildmarkierungen" ma:readOnly="false" ma:fieldId="{5cf76f15-5ced-4ddc-b409-7134ff3c332f}" ma:taxonomyMulti="true" ma:sspId="da910964-dc38-4079-8785-d5abb5330539"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cee2379-2e15-475e-97cc-b1d958679329" elementFormDefault="qualified">
    <xsd:import namespace="http://schemas.microsoft.com/office/2006/documentManagement/types"/>
    <xsd:import namespace="http://schemas.microsoft.com/office/infopath/2007/PartnerControls"/>
    <xsd:element name="SharedWithUsers" ma:index="12"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Freigegeben für - Details" ma:internalName="SharedWithDetails" ma:readOnly="true">
      <xsd:simpleType>
        <xsd:restriction base="dms:Note">
          <xsd:maxLength value="255"/>
        </xsd:restriction>
      </xsd:simpleType>
    </xsd:element>
    <xsd:element name="TaxCatchAll" ma:index="16" nillable="true" ma:displayName="Taxonomy Catch All Column" ma:hidden="true" ma:list="{2ff3f9a9-e52e-4aa0-bf47-856ff55305e1}" ma:internalName="TaxCatchAll" ma:showField="CatchAllData" ma:web="0cee2379-2e15-475e-97cc-b1d95867932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cee2379-2e15-475e-97cc-b1d958679329" xsi:nil="true"/>
    <lcf76f155ced4ddcb4097134ff3c332f xmlns="664c15bb-a85d-4aa5-a64c-3adce72c38e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27C1ECC-DCF2-45FD-A891-4FF8BF90E2B7}">
  <ds:schemaRefs>
    <ds:schemaRef ds:uri="0cee2379-2e15-475e-97cc-b1d958679329"/>
    <ds:schemaRef ds:uri="664c15bb-a85d-4aa5-a64c-3adce72c38e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EFF790-CEBC-4D6E-A062-4D2D087EBF29}">
  <ds:schemaRefs>
    <ds:schemaRef ds:uri="http://schemas.microsoft.com/sharepoint/v3/contenttype/forms"/>
  </ds:schemaRefs>
</ds:datastoreItem>
</file>

<file path=customXml/itemProps3.xml><?xml version="1.0" encoding="utf-8"?>
<ds:datastoreItem xmlns:ds="http://schemas.openxmlformats.org/officeDocument/2006/customXml" ds:itemID="{BA2FD9C8-7CC0-48FB-9B04-3E6D623F37FE}">
  <ds:schemaRefs>
    <ds:schemaRef ds:uri="0cee2379-2e15-475e-97cc-b1d958679329"/>
    <ds:schemaRef ds:uri="664c15bb-a85d-4aa5-a64c-3adce72c38e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Wohnies_CIs</Template>
  <TotalTime>0</TotalTime>
  <Words>327</Words>
  <Application>Microsoft Office PowerPoint</Application>
  <PresentationFormat>Benutzerdefiniert</PresentationFormat>
  <Paragraphs>31</Paragraphs>
  <Slides>4</Slides>
  <Notes>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4</vt:i4>
      </vt:variant>
    </vt:vector>
  </HeadingPairs>
  <TitlesOfParts>
    <vt:vector size="10" baseType="lpstr">
      <vt:lpstr>Fuchs</vt:lpstr>
      <vt:lpstr>Fuchs Black</vt:lpstr>
      <vt:lpstr>Arial</vt:lpstr>
      <vt:lpstr>Calibri</vt:lpstr>
      <vt:lpstr>Wohnies_CIs</vt:lpstr>
      <vt:lpstr>think-cell Folie</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01</dc:title>
  <dc:creator>Hanna Seitz, MAC-CC</dc:creator>
  <cp:lastModifiedBy>Lisa Rauch, MAC-CC</cp:lastModifiedBy>
  <cp:revision>772</cp:revision>
  <dcterms:created xsi:type="dcterms:W3CDTF">2006-08-16T00:00:00Z</dcterms:created>
  <dcterms:modified xsi:type="dcterms:W3CDTF">2025-09-22T07:31:01Z</dcterms:modified>
  <dc:identifier>DAF0sVywPng</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122b1c8-5473-4dd7-bc25-cbc3cc84827d_Enabled">
    <vt:lpwstr>true</vt:lpwstr>
  </property>
  <property fmtid="{D5CDD505-2E9C-101B-9397-08002B2CF9AE}" pid="3" name="MSIP_Label_d122b1c8-5473-4dd7-bc25-cbc3cc84827d_SetDate">
    <vt:lpwstr>2023-11-20T10:22:20Z</vt:lpwstr>
  </property>
  <property fmtid="{D5CDD505-2E9C-101B-9397-08002B2CF9AE}" pid="4" name="MSIP_Label_d122b1c8-5473-4dd7-bc25-cbc3cc84827d_Method">
    <vt:lpwstr>Standard</vt:lpwstr>
  </property>
  <property fmtid="{D5CDD505-2E9C-101B-9397-08002B2CF9AE}" pid="5" name="MSIP_Label_d122b1c8-5473-4dd7-bc25-cbc3cc84827d_Name">
    <vt:lpwstr>SHG-Intern</vt:lpwstr>
  </property>
  <property fmtid="{D5CDD505-2E9C-101B-9397-08002B2CF9AE}" pid="6" name="MSIP_Label_d122b1c8-5473-4dd7-bc25-cbc3cc84827d_SiteId">
    <vt:lpwstr>bc975425-3282-4beb-ad12-1cc18b1d7039</vt:lpwstr>
  </property>
  <property fmtid="{D5CDD505-2E9C-101B-9397-08002B2CF9AE}" pid="7" name="MSIP_Label_d122b1c8-5473-4dd7-bc25-cbc3cc84827d_ActionId">
    <vt:lpwstr>e1d4e2fe-a889-4c3d-941f-434ade09368c</vt:lpwstr>
  </property>
  <property fmtid="{D5CDD505-2E9C-101B-9397-08002B2CF9AE}" pid="8" name="MSIP_Label_d122b1c8-5473-4dd7-bc25-cbc3cc84827d_ContentBits">
    <vt:lpwstr>0</vt:lpwstr>
  </property>
  <property fmtid="{D5CDD505-2E9C-101B-9397-08002B2CF9AE}" pid="9" name="ContentTypeId">
    <vt:lpwstr>0x010100A576E4E51DF2E046B823EBD4B33523C2</vt:lpwstr>
  </property>
  <property fmtid="{D5CDD505-2E9C-101B-9397-08002B2CF9AE}" pid="10" name="MediaServiceImageTags">
    <vt:lpwstr/>
  </property>
</Properties>
</file>