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2.xml" ContentType="application/vnd.openxmlformats-officedocument.theme+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ppt/tags/tag23.xml" ContentType="application/vnd.openxmlformats-officedocument.presentationml.tags+xml"/>
  <Override PartName="/ppt/notesSlides/notesSlide9.xml" ContentType="application/vnd.openxmlformats-officedocument.presentationml.notesSlide+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1" r:id="rId4"/>
  </p:sldMasterIdLst>
  <p:notesMasterIdLst>
    <p:notesMasterId r:id="rId16"/>
  </p:notesMasterIdLst>
  <p:sldIdLst>
    <p:sldId id="256" r:id="rId5"/>
    <p:sldId id="272" r:id="rId6"/>
    <p:sldId id="286" r:id="rId7"/>
    <p:sldId id="287" r:id="rId8"/>
    <p:sldId id="288" r:id="rId9"/>
    <p:sldId id="289" r:id="rId10"/>
    <p:sldId id="290" r:id="rId11"/>
    <p:sldId id="280" r:id="rId12"/>
    <p:sldId id="291" r:id="rId13"/>
    <p:sldId id="292" r:id="rId14"/>
    <p:sldId id="265" r:id="rId15"/>
  </p:sldIdLst>
  <p:sldSz cx="18288000" cy="10287000"/>
  <p:notesSz cx="6858000" cy="9144000"/>
  <p:embeddedFontLst>
    <p:embeddedFont>
      <p:font typeface="Fuchs" pitchFamily="2" charset="0"/>
      <p:regular r:id="rId17"/>
      <p:bold r:id="rId18"/>
      <p:italic r:id="rId19"/>
      <p:boldItalic r:id="rId20"/>
    </p:embeddedFont>
    <p:embeddedFont>
      <p:font typeface="Fuchs 1" panose="020B0604020202020204" charset="0"/>
      <p:regular r:id="rId21"/>
    </p:embeddedFont>
    <p:embeddedFont>
      <p:font typeface="Fuchs Black" pitchFamily="2" charset="0"/>
      <p:bold r:id="rId22"/>
    </p:embeddedFont>
  </p:embeddedFontLst>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9" autoAdjust="0"/>
    <p:restoredTop sz="94660"/>
  </p:normalViewPr>
  <p:slideViewPr>
    <p:cSldViewPr snapToGrid="0">
      <p:cViewPr varScale="1">
        <p:scale>
          <a:sx n="70" d="100"/>
          <a:sy n="70" d="100"/>
        </p:scale>
        <p:origin x="1062" y="8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60AE3DE2-5E5B-4A0F-B401-AAC80C290657}" type="datetimeFigureOut">
              <a:rPr lang="de-DE" smtClean="0"/>
              <a:pPr/>
              <a:t>19.08.2025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95158EE2-8904-4B5E-B2F4-2E3394ADEFCC}" type="slidenum">
              <a:rPr lang="de-DE" smtClean="0"/>
              <a:pPr/>
              <a:t>‹Nr.›</a:t>
            </a:fld>
            <a:endParaRPr lang="de-DE"/>
          </a:p>
        </p:txBody>
      </p:sp>
    </p:spTree>
    <p:extLst>
      <p:ext uri="{BB962C8B-B14F-4D97-AF65-F5344CB8AC3E}">
        <p14:creationId xmlns:p14="http://schemas.microsoft.com/office/powerpoint/2010/main" val="1318794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5158EE2-8904-4B5E-B2F4-2E3394ADEFCC}" type="slidenum">
              <a:rPr lang="de-DE" smtClean="0"/>
              <a:pPr/>
              <a:t>1</a:t>
            </a:fld>
            <a:endParaRPr lang="de-DE"/>
          </a:p>
        </p:txBody>
      </p:sp>
    </p:spTree>
    <p:extLst>
      <p:ext uri="{BB962C8B-B14F-4D97-AF65-F5344CB8AC3E}">
        <p14:creationId xmlns:p14="http://schemas.microsoft.com/office/powerpoint/2010/main" val="1722001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1D341-9C90-C193-97E1-60CE10CF092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0781D17-1E53-CE95-075D-AF054E3CE9C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09E749B-5D9D-A00C-FA83-585C6C3B9262}"/>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084CE0EA-47BF-41E3-F5F0-D0710A130636}"/>
              </a:ext>
            </a:extLst>
          </p:cNvPr>
          <p:cNvSpPr>
            <a:spLocks noGrp="1"/>
          </p:cNvSpPr>
          <p:nvPr>
            <p:ph type="sldNum" sz="quarter" idx="5"/>
          </p:nvPr>
        </p:nvSpPr>
        <p:spPr/>
        <p:txBody>
          <a:bodyPr/>
          <a:lstStyle/>
          <a:p>
            <a:fld id="{95158EE2-8904-4B5E-B2F4-2E3394ADEFCC}" type="slidenum">
              <a:rPr lang="de-DE" smtClean="0"/>
              <a:pPr/>
              <a:t>10</a:t>
            </a:fld>
            <a:endParaRPr lang="de-DE"/>
          </a:p>
        </p:txBody>
      </p:sp>
    </p:spTree>
    <p:extLst>
      <p:ext uri="{BB962C8B-B14F-4D97-AF65-F5344CB8AC3E}">
        <p14:creationId xmlns:p14="http://schemas.microsoft.com/office/powerpoint/2010/main" val="1202970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5158EE2-8904-4B5E-B2F4-2E3394ADEFCC}" type="slidenum">
              <a:rPr lang="de-DE" smtClean="0"/>
              <a:pPr/>
              <a:t>11</a:t>
            </a:fld>
            <a:endParaRPr lang="de-DE"/>
          </a:p>
        </p:txBody>
      </p:sp>
    </p:spTree>
    <p:extLst>
      <p:ext uri="{BB962C8B-B14F-4D97-AF65-F5344CB8AC3E}">
        <p14:creationId xmlns:p14="http://schemas.microsoft.com/office/powerpoint/2010/main" val="2509721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A468A-B644-FAC0-95F9-8C5BC50ABE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2A38D7E-FBEC-8AAA-453D-3A0A203DFC9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22E714C-7C1D-09A1-BA9B-32A9ED9808BE}"/>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E7D94F89-0DFE-A540-D8C8-89DA40B9FB0E}"/>
              </a:ext>
            </a:extLst>
          </p:cNvPr>
          <p:cNvSpPr>
            <a:spLocks noGrp="1"/>
          </p:cNvSpPr>
          <p:nvPr>
            <p:ph type="sldNum" sz="quarter" idx="5"/>
          </p:nvPr>
        </p:nvSpPr>
        <p:spPr/>
        <p:txBody>
          <a:bodyPr/>
          <a:lstStyle/>
          <a:p>
            <a:fld id="{95158EE2-8904-4B5E-B2F4-2E3394ADEFCC}" type="slidenum">
              <a:rPr lang="de-DE" smtClean="0"/>
              <a:pPr/>
              <a:t>2</a:t>
            </a:fld>
            <a:endParaRPr lang="de-DE"/>
          </a:p>
        </p:txBody>
      </p:sp>
    </p:spTree>
    <p:extLst>
      <p:ext uri="{BB962C8B-B14F-4D97-AF65-F5344CB8AC3E}">
        <p14:creationId xmlns:p14="http://schemas.microsoft.com/office/powerpoint/2010/main" val="193495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CB8C8-EB63-A155-9B19-030A94AF9FD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0296FB4-0EA3-F037-F0C7-03DBB7B2E5E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516B619-E20F-FF3F-D691-B5F6BAC14E6F}"/>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1C0FC9EC-BB48-5D1C-7134-F9EDBEF1F8B9}"/>
              </a:ext>
            </a:extLst>
          </p:cNvPr>
          <p:cNvSpPr>
            <a:spLocks noGrp="1"/>
          </p:cNvSpPr>
          <p:nvPr>
            <p:ph type="sldNum" sz="quarter" idx="5"/>
          </p:nvPr>
        </p:nvSpPr>
        <p:spPr/>
        <p:txBody>
          <a:bodyPr/>
          <a:lstStyle/>
          <a:p>
            <a:fld id="{95158EE2-8904-4B5E-B2F4-2E3394ADEFCC}" type="slidenum">
              <a:rPr lang="de-DE" smtClean="0"/>
              <a:pPr/>
              <a:t>3</a:t>
            </a:fld>
            <a:endParaRPr lang="de-DE"/>
          </a:p>
        </p:txBody>
      </p:sp>
    </p:spTree>
    <p:extLst>
      <p:ext uri="{BB962C8B-B14F-4D97-AF65-F5344CB8AC3E}">
        <p14:creationId xmlns:p14="http://schemas.microsoft.com/office/powerpoint/2010/main" val="1741142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E3A85-F78B-FB86-B90E-FA12AF3ECC3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9AA24C0-8669-2986-C051-5EC6EF02E81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6A66794-A20F-550E-28E6-18CD864AA0FA}"/>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9AB7FEA1-5F2B-D719-5C6B-05C7623A8D58}"/>
              </a:ext>
            </a:extLst>
          </p:cNvPr>
          <p:cNvSpPr>
            <a:spLocks noGrp="1"/>
          </p:cNvSpPr>
          <p:nvPr>
            <p:ph type="sldNum" sz="quarter" idx="5"/>
          </p:nvPr>
        </p:nvSpPr>
        <p:spPr/>
        <p:txBody>
          <a:bodyPr/>
          <a:lstStyle/>
          <a:p>
            <a:fld id="{95158EE2-8904-4B5E-B2F4-2E3394ADEFCC}" type="slidenum">
              <a:rPr lang="de-DE" smtClean="0"/>
              <a:pPr/>
              <a:t>4</a:t>
            </a:fld>
            <a:endParaRPr lang="de-DE"/>
          </a:p>
        </p:txBody>
      </p:sp>
    </p:spTree>
    <p:extLst>
      <p:ext uri="{BB962C8B-B14F-4D97-AF65-F5344CB8AC3E}">
        <p14:creationId xmlns:p14="http://schemas.microsoft.com/office/powerpoint/2010/main" val="4243316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BC044-0B81-07B4-7505-BE13AB97873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4A83AED-C5E1-1CD5-04F9-8F436FF7DB7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5E47A56-00DF-DA65-7F4E-3049C929D6F4}"/>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1D3DF5C5-F9D8-55B8-B4AF-C1CC6A89C23D}"/>
              </a:ext>
            </a:extLst>
          </p:cNvPr>
          <p:cNvSpPr>
            <a:spLocks noGrp="1"/>
          </p:cNvSpPr>
          <p:nvPr>
            <p:ph type="sldNum" sz="quarter" idx="5"/>
          </p:nvPr>
        </p:nvSpPr>
        <p:spPr/>
        <p:txBody>
          <a:bodyPr/>
          <a:lstStyle/>
          <a:p>
            <a:fld id="{95158EE2-8904-4B5E-B2F4-2E3394ADEFCC}" type="slidenum">
              <a:rPr lang="de-DE" smtClean="0"/>
              <a:pPr/>
              <a:t>5</a:t>
            </a:fld>
            <a:endParaRPr lang="de-DE"/>
          </a:p>
        </p:txBody>
      </p:sp>
    </p:spTree>
    <p:extLst>
      <p:ext uri="{BB962C8B-B14F-4D97-AF65-F5344CB8AC3E}">
        <p14:creationId xmlns:p14="http://schemas.microsoft.com/office/powerpoint/2010/main" val="1311124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A2B02-6059-BCCE-F264-FDB5C9FF701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4A996B6-0A58-AAE1-390A-ECD00734C5B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94813D1-4F31-F382-ABEE-4CC324C1BCB6}"/>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0CD489F2-2BEC-3DDD-5E09-D4BE365F6743}"/>
              </a:ext>
            </a:extLst>
          </p:cNvPr>
          <p:cNvSpPr>
            <a:spLocks noGrp="1"/>
          </p:cNvSpPr>
          <p:nvPr>
            <p:ph type="sldNum" sz="quarter" idx="5"/>
          </p:nvPr>
        </p:nvSpPr>
        <p:spPr/>
        <p:txBody>
          <a:bodyPr/>
          <a:lstStyle/>
          <a:p>
            <a:fld id="{95158EE2-8904-4B5E-B2F4-2E3394ADEFCC}" type="slidenum">
              <a:rPr lang="de-DE" smtClean="0"/>
              <a:pPr/>
              <a:t>6</a:t>
            </a:fld>
            <a:endParaRPr lang="de-DE"/>
          </a:p>
        </p:txBody>
      </p:sp>
    </p:spTree>
    <p:extLst>
      <p:ext uri="{BB962C8B-B14F-4D97-AF65-F5344CB8AC3E}">
        <p14:creationId xmlns:p14="http://schemas.microsoft.com/office/powerpoint/2010/main" val="1223002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DC99A-818B-8341-152D-935624AB470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8C71052-0214-69FF-06E0-1FC581399E4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0C68F16-2659-B14F-2B35-EE0E999869CE}"/>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3C6BCF42-8ADE-FF57-F2BB-523F4EB9CBF6}"/>
              </a:ext>
            </a:extLst>
          </p:cNvPr>
          <p:cNvSpPr>
            <a:spLocks noGrp="1"/>
          </p:cNvSpPr>
          <p:nvPr>
            <p:ph type="sldNum" sz="quarter" idx="5"/>
          </p:nvPr>
        </p:nvSpPr>
        <p:spPr/>
        <p:txBody>
          <a:bodyPr/>
          <a:lstStyle/>
          <a:p>
            <a:fld id="{95158EE2-8904-4B5E-B2F4-2E3394ADEFCC}" type="slidenum">
              <a:rPr lang="de-DE" smtClean="0"/>
              <a:pPr/>
              <a:t>7</a:t>
            </a:fld>
            <a:endParaRPr lang="de-DE"/>
          </a:p>
        </p:txBody>
      </p:sp>
    </p:spTree>
    <p:extLst>
      <p:ext uri="{BB962C8B-B14F-4D97-AF65-F5344CB8AC3E}">
        <p14:creationId xmlns:p14="http://schemas.microsoft.com/office/powerpoint/2010/main" val="3474099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95626-077F-22AC-02B0-8950C7972FF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E8ECFBB-11C6-5EA8-C23B-5B6EE4B194A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080B751-1071-DB99-0646-35D0F3F82FF9}"/>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8D0C16EC-1944-F318-ABAC-A2642E03B1CF}"/>
              </a:ext>
            </a:extLst>
          </p:cNvPr>
          <p:cNvSpPr>
            <a:spLocks noGrp="1"/>
          </p:cNvSpPr>
          <p:nvPr>
            <p:ph type="sldNum" sz="quarter" idx="5"/>
          </p:nvPr>
        </p:nvSpPr>
        <p:spPr/>
        <p:txBody>
          <a:bodyPr/>
          <a:lstStyle/>
          <a:p>
            <a:fld id="{95158EE2-8904-4B5E-B2F4-2E3394ADEFCC}" type="slidenum">
              <a:rPr lang="de-DE" smtClean="0"/>
              <a:pPr/>
              <a:t>8</a:t>
            </a:fld>
            <a:endParaRPr lang="de-DE"/>
          </a:p>
        </p:txBody>
      </p:sp>
    </p:spTree>
    <p:extLst>
      <p:ext uri="{BB962C8B-B14F-4D97-AF65-F5344CB8AC3E}">
        <p14:creationId xmlns:p14="http://schemas.microsoft.com/office/powerpoint/2010/main" val="2100186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64542-B56B-D8E8-13BD-2FDD28090AF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1B5EB08-2E0C-9858-1AED-6FE5F7476FD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CCDF6CB-475E-9DFB-C0FF-3E72376C9A79}"/>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7D2B32CC-7BFE-8369-31D6-EB88E286B4BC}"/>
              </a:ext>
            </a:extLst>
          </p:cNvPr>
          <p:cNvSpPr>
            <a:spLocks noGrp="1"/>
          </p:cNvSpPr>
          <p:nvPr>
            <p:ph type="sldNum" sz="quarter" idx="5"/>
          </p:nvPr>
        </p:nvSpPr>
        <p:spPr/>
        <p:txBody>
          <a:bodyPr/>
          <a:lstStyle/>
          <a:p>
            <a:fld id="{95158EE2-8904-4B5E-B2F4-2E3394ADEFCC}" type="slidenum">
              <a:rPr lang="de-DE" smtClean="0"/>
              <a:pPr/>
              <a:t>9</a:t>
            </a:fld>
            <a:endParaRPr lang="de-DE"/>
          </a:p>
        </p:txBody>
      </p:sp>
    </p:spTree>
    <p:extLst>
      <p:ext uri="{BB962C8B-B14F-4D97-AF65-F5344CB8AC3E}">
        <p14:creationId xmlns:p14="http://schemas.microsoft.com/office/powerpoint/2010/main" val="42248791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0A79870-557B-3EB2-C023-293CBAD6B569}"/>
              </a:ext>
            </a:extLst>
          </p:cNvPr>
          <p:cNvGraphicFramePr>
            <a:graphicFrameLocks noChangeAspect="1"/>
          </p:cNvGraphicFramePr>
          <p:nvPr userDrawn="1">
            <p:custDataLst>
              <p:tags r:id="rId1"/>
            </p:custDataLst>
            <p:extLst>
              <p:ext uri="{D42A27DB-BD31-4B8C-83A1-F6EECF244321}">
                <p14:modId xmlns:p14="http://schemas.microsoft.com/office/powerpoint/2010/main" val="577568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0A79870-557B-3EB2-C023-293CBAD6B56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p:nvPr>
        </p:nvSpPr>
        <p:spPr>
          <a:xfrm>
            <a:off x="685800" y="2130425"/>
            <a:ext cx="7772400" cy="1470025"/>
          </a:xfrm>
        </p:spPr>
        <p:txBody>
          <a:bodyPr vert="horz"/>
          <a:lstStyle>
            <a:lvl1pPr rtl="0">
              <a:defRPr/>
            </a:lvl1pPr>
          </a:lstStyle>
          <a:p>
            <a:r>
              <a:rPr lang="de-DE"/>
              <a:t>Mastertitelformat bearbeiten</a:t>
            </a:r>
          </a:p>
        </p:txBody>
      </p:sp>
      <p:sp>
        <p:nvSpPr>
          <p:cNvPr id="3" name="Subtitle 2"/>
          <p:cNvSpPr>
            <a:spLocks noGrp="1"/>
          </p:cNvSpPr>
          <p:nvPr>
            <p:ph type="subTitle" idx="1"/>
          </p:nvPr>
        </p:nvSpPr>
        <p:spPr>
          <a:xfrm>
            <a:off x="1371600" y="3886200"/>
            <a:ext cx="6400800" cy="1752600"/>
          </a:xfrm>
        </p:spPr>
        <p:txBody>
          <a:bodyPr/>
          <a:lstStyle>
            <a:lvl1pPr marL="0" indent="0" algn="ctr" rtl="0">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0969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0F74E7D-CBFD-D80F-F09C-2C48FCA7908A}"/>
              </a:ext>
            </a:extLst>
          </p:cNvPr>
          <p:cNvGraphicFramePr>
            <a:graphicFrameLocks noChangeAspect="1"/>
          </p:cNvGraphicFramePr>
          <p:nvPr userDrawn="1">
            <p:custDataLst>
              <p:tags r:id="rId1"/>
            </p:custDataLst>
            <p:extLst>
              <p:ext uri="{D42A27DB-BD31-4B8C-83A1-F6EECF244321}">
                <p14:modId xmlns:p14="http://schemas.microsoft.com/office/powerpoint/2010/main" val="6370465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0F74E7D-CBFD-D80F-F09C-2C48FCA790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Vertical Text Placeholder 2"/>
          <p:cNvSpPr>
            <a:spLocks noGrp="1"/>
          </p:cNvSpPr>
          <p:nvPr>
            <p:ph type="body" orient="vert" idx="1"/>
          </p:nvPr>
        </p:nvSpPr>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977669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F7B87FA-AD07-0580-7068-313FF07AE23E}"/>
              </a:ext>
            </a:extLst>
          </p:cNvPr>
          <p:cNvGraphicFramePr>
            <a:graphicFrameLocks noChangeAspect="1"/>
          </p:cNvGraphicFramePr>
          <p:nvPr userDrawn="1">
            <p:custDataLst>
              <p:tags r:id="rId1"/>
            </p:custDataLst>
            <p:extLst>
              <p:ext uri="{D42A27DB-BD31-4B8C-83A1-F6EECF244321}">
                <p14:modId xmlns:p14="http://schemas.microsoft.com/office/powerpoint/2010/main" val="11525970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F7B87FA-AD07-0580-7068-313FF07AE23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Vertical Title 1"/>
          <p:cNvSpPr>
            <a:spLocks noGrp="1"/>
          </p:cNvSpPr>
          <p:nvPr>
            <p:ph type="title" orient="vert"/>
          </p:nvPr>
        </p:nvSpPr>
        <p:spPr>
          <a:xfrm>
            <a:off x="6629400" y="274638"/>
            <a:ext cx="2057400" cy="5851525"/>
          </a:xfrm>
        </p:spPr>
        <p:txBody>
          <a:bodyPr vert="eaVert"/>
          <a:lstStyle>
            <a:lvl1pPr rtl="0">
              <a:defRPr/>
            </a:lvl1pPr>
          </a:lstStyle>
          <a:p>
            <a:r>
              <a:rPr lang="de-DE"/>
              <a:t>Mastertitelformat bearbeiten</a:t>
            </a:r>
          </a:p>
        </p:txBody>
      </p:sp>
      <p:sp>
        <p:nvSpPr>
          <p:cNvPr id="3" name="Vertical Text Placeholder 2"/>
          <p:cNvSpPr>
            <a:spLocks noGrp="1"/>
          </p:cNvSpPr>
          <p:nvPr>
            <p:ph type="body" orient="vert" idx="1"/>
          </p:nvPr>
        </p:nvSpPr>
        <p:spPr>
          <a:xfrm>
            <a:off x="457200" y="274638"/>
            <a:ext cx="6019800" cy="5851525"/>
          </a:xfrm>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952980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A908AC8-592A-D7FD-935F-92664FC8AB80}"/>
              </a:ext>
            </a:extLst>
          </p:cNvPr>
          <p:cNvGraphicFramePr>
            <a:graphicFrameLocks noChangeAspect="1"/>
          </p:cNvGraphicFramePr>
          <p:nvPr userDrawn="1">
            <p:custDataLst>
              <p:tags r:id="rId1"/>
            </p:custDataLst>
            <p:extLst>
              <p:ext uri="{D42A27DB-BD31-4B8C-83A1-F6EECF244321}">
                <p14:modId xmlns:p14="http://schemas.microsoft.com/office/powerpoint/2010/main" val="29766113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0A908AC8-592A-D7FD-935F-92664FC8AB8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77199F6D-358C-E288-2588-812F0E5E8CD5}"/>
              </a:ext>
            </a:extLst>
          </p:cNvPr>
          <p:cNvSpPr>
            <a:spLocks noGrp="1"/>
          </p:cNvSpPr>
          <p:nvPr>
            <p:ph type="title"/>
          </p:nvPr>
        </p:nvSpPr>
        <p:spPr/>
        <p:txBody>
          <a:bodyPr vert="horz"/>
          <a:lstStyle>
            <a:lvl1pPr rtl="0">
              <a:defRPr/>
            </a:lvl1pPr>
          </a:lstStyle>
          <a:p>
            <a:r>
              <a:rPr lang="de-DE"/>
              <a:t>Mastertitelformat bearbeiten</a:t>
            </a:r>
          </a:p>
        </p:txBody>
      </p:sp>
      <p:sp>
        <p:nvSpPr>
          <p:cNvPr id="3" name="Datumsplatzhalter 2">
            <a:extLst>
              <a:ext uri="{FF2B5EF4-FFF2-40B4-BE49-F238E27FC236}">
                <a16:creationId xmlns:a16="http://schemas.microsoft.com/office/drawing/2014/main" id="{DAC669FD-304E-ABB4-9108-6F677CD78EFE}"/>
              </a:ext>
            </a:extLst>
          </p:cNvPr>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4" name="Fußzeilenplatzhalter 3">
            <a:extLst>
              <a:ext uri="{FF2B5EF4-FFF2-40B4-BE49-F238E27FC236}">
                <a16:creationId xmlns:a16="http://schemas.microsoft.com/office/drawing/2014/main" id="{CE9E2376-E8E9-CB1F-CB1B-819F46176FD0}"/>
              </a:ext>
            </a:extLst>
          </p:cNvPr>
          <p:cNvSpPr>
            <a:spLocks noGrp="1"/>
          </p:cNvSpPr>
          <p:nvPr>
            <p:ph type="ftr" sz="quarter" idx="11"/>
          </p:nvPr>
        </p:nvSpPr>
        <p:spPr/>
        <p:txBody>
          <a:bodyPr/>
          <a:lstStyle>
            <a:lvl1pPr rtl="0">
              <a:defRPr/>
            </a:lvl1pPr>
          </a:lstStyle>
          <a:p>
            <a:endParaRPr lang="de-DE"/>
          </a:p>
        </p:txBody>
      </p:sp>
      <p:sp>
        <p:nvSpPr>
          <p:cNvPr id="5" name="Foliennummernplatzhalter 4">
            <a:extLst>
              <a:ext uri="{FF2B5EF4-FFF2-40B4-BE49-F238E27FC236}">
                <a16:creationId xmlns:a16="http://schemas.microsoft.com/office/drawing/2014/main" id="{298E3BC5-B166-EC1A-782A-04AE164700F1}"/>
              </a:ext>
            </a:extLst>
          </p:cNvPr>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543450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DD1CA9D-FBAB-848F-6386-3EB4129936A1}"/>
              </a:ext>
            </a:extLst>
          </p:cNvPr>
          <p:cNvGraphicFramePr>
            <a:graphicFrameLocks noChangeAspect="1"/>
          </p:cNvGraphicFramePr>
          <p:nvPr userDrawn="1">
            <p:custDataLst>
              <p:tags r:id="rId1"/>
            </p:custDataLst>
            <p:extLst>
              <p:ext uri="{D42A27DB-BD31-4B8C-83A1-F6EECF244321}">
                <p14:modId xmlns:p14="http://schemas.microsoft.com/office/powerpoint/2010/main" val="11720389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DD1CA9D-FBAB-848F-6386-3EB4129936A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idx="1"/>
          </p:nvPr>
        </p:nvSpPr>
        <p:spPr/>
        <p:txBody>
          <a:bodyPr/>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403391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1428F0D-2A4A-F69A-F522-BB57AABB23EF}"/>
              </a:ext>
            </a:extLst>
          </p:cNvPr>
          <p:cNvGraphicFramePr>
            <a:graphicFrameLocks noChangeAspect="1"/>
          </p:cNvGraphicFramePr>
          <p:nvPr userDrawn="1">
            <p:custDataLst>
              <p:tags r:id="rId1"/>
            </p:custDataLst>
            <p:extLst>
              <p:ext uri="{D42A27DB-BD31-4B8C-83A1-F6EECF244321}">
                <p14:modId xmlns:p14="http://schemas.microsoft.com/office/powerpoint/2010/main" val="14873876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1428F0D-2A4A-F69A-F522-BB57AABB23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722313" y="4406900"/>
            <a:ext cx="7772400" cy="1362075"/>
          </a:xfrm>
        </p:spPr>
        <p:txBody>
          <a:bodyPr vert="horz" anchor="t"/>
          <a:lstStyle>
            <a:lvl1pPr algn="l" rtl="0">
              <a:defRPr sz="4000" b="1" cap="all"/>
            </a:lvl1pPr>
          </a:lstStyle>
          <a:p>
            <a:r>
              <a:rPr lang="de-DE"/>
              <a:t>Mastertitelformat bearbeiten</a:t>
            </a:r>
          </a:p>
        </p:txBody>
      </p:sp>
      <p:sp>
        <p:nvSpPr>
          <p:cNvPr id="3" name="Text Placeholder 2"/>
          <p:cNvSpPr>
            <a:spLocks noGrp="1"/>
          </p:cNvSpPr>
          <p:nvPr>
            <p:ph type="body" idx="1"/>
          </p:nvPr>
        </p:nvSpPr>
        <p:spPr>
          <a:xfrm>
            <a:off x="722313" y="2906713"/>
            <a:ext cx="7772400" cy="1500187"/>
          </a:xfrm>
        </p:spPr>
        <p:txBody>
          <a:bodyPr anchor="b"/>
          <a:lstStyle>
            <a:lvl1pPr marL="0" indent="0" rtl="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15373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C901C42-CA95-963C-98A3-4B94D0D55178}"/>
              </a:ext>
            </a:extLst>
          </p:cNvPr>
          <p:cNvGraphicFramePr>
            <a:graphicFrameLocks noChangeAspect="1"/>
          </p:cNvGraphicFramePr>
          <p:nvPr userDrawn="1">
            <p:custDataLst>
              <p:tags r:id="rId1"/>
            </p:custDataLst>
            <p:extLst>
              <p:ext uri="{D42A27DB-BD31-4B8C-83A1-F6EECF244321}">
                <p14:modId xmlns:p14="http://schemas.microsoft.com/office/powerpoint/2010/main" val="20149446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FC901C42-CA95-963C-98A3-4B94D0D5517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sz="half" idx="1"/>
          </p:nvPr>
        </p:nvSpPr>
        <p:spPr>
          <a:xfrm>
            <a:off x="457200" y="1600200"/>
            <a:ext cx="4038600" cy="4525963"/>
          </a:xfrm>
        </p:spPr>
        <p:txBody>
          <a:bodyPr/>
          <a:lstStyle>
            <a:lvl1pPr rtl="0">
              <a:defRPr sz="2800"/>
            </a:lvl1pPr>
            <a:lvl2pPr rtl="0">
              <a:defRPr sz="2400"/>
            </a:lvl2pPr>
            <a:lvl3pPr rtl="0">
              <a:defRPr sz="2000"/>
            </a:lvl3pPr>
            <a:lvl4pPr rtl="0">
              <a:defRPr sz="1800"/>
            </a:lvl4pPr>
            <a:lvl5pPr rtl="0">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Content Placeholder 3"/>
          <p:cNvSpPr>
            <a:spLocks noGrp="1"/>
          </p:cNvSpPr>
          <p:nvPr>
            <p:ph sz="half" idx="2"/>
          </p:nvPr>
        </p:nvSpPr>
        <p:spPr>
          <a:xfrm>
            <a:off x="4648200" y="1600200"/>
            <a:ext cx="4038600" cy="4525963"/>
          </a:xfrm>
        </p:spPr>
        <p:txBody>
          <a:bodyPr/>
          <a:lstStyle>
            <a:lvl1pPr rtl="0">
              <a:defRPr sz="2800"/>
            </a:lvl1pPr>
            <a:lvl2pPr rtl="0">
              <a:defRPr sz="2400"/>
            </a:lvl2pPr>
            <a:lvl3pPr rtl="0">
              <a:defRPr sz="2000"/>
            </a:lvl3pPr>
            <a:lvl4pPr rtl="0">
              <a:defRPr sz="1800"/>
            </a:lvl4pPr>
            <a:lvl5pPr rtl="0">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19766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59CDA344-23E9-E0EF-7BD4-6230AFF636A0}"/>
              </a:ext>
            </a:extLst>
          </p:cNvPr>
          <p:cNvGraphicFramePr>
            <a:graphicFrameLocks noChangeAspect="1"/>
          </p:cNvGraphicFramePr>
          <p:nvPr userDrawn="1">
            <p:custDataLst>
              <p:tags r:id="rId1"/>
            </p:custDataLst>
            <p:extLst>
              <p:ext uri="{D42A27DB-BD31-4B8C-83A1-F6EECF244321}">
                <p14:modId xmlns:p14="http://schemas.microsoft.com/office/powerpoint/2010/main" val="1347914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11" name="think-cell data - do not delete" hidden="1">
                        <a:extLst>
                          <a:ext uri="{FF2B5EF4-FFF2-40B4-BE49-F238E27FC236}">
                            <a16:creationId xmlns:a16="http://schemas.microsoft.com/office/drawing/2014/main" id="{59CDA344-23E9-E0EF-7BD4-6230AFF636A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Text Placeholder 2"/>
          <p:cNvSpPr>
            <a:spLocks noGrp="1"/>
          </p:cNvSpPr>
          <p:nvPr>
            <p:ph type="body" idx="1"/>
          </p:nvPr>
        </p:nvSpPr>
        <p:spPr>
          <a:xfrm>
            <a:off x="457200" y="1535113"/>
            <a:ext cx="4040188" cy="639762"/>
          </a:xfrm>
        </p:spPr>
        <p:txBody>
          <a:bodyPr anchor="b"/>
          <a:lstStyle>
            <a:lvl1pPr marL="0" indent="0" rtl="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457200" y="2174875"/>
            <a:ext cx="4040188" cy="3951288"/>
          </a:xfrm>
        </p:spPr>
        <p:txBody>
          <a:bodyPr/>
          <a:lstStyle>
            <a:lvl1pPr rtl="0">
              <a:defRPr sz="2400"/>
            </a:lvl1pPr>
            <a:lvl2pPr rtl="0">
              <a:defRPr sz="2000"/>
            </a:lvl2pPr>
            <a:lvl3pPr rtl="0">
              <a:defRPr sz="1800"/>
            </a:lvl3pPr>
            <a:lvl4pPr rtl="0">
              <a:defRPr sz="1600"/>
            </a:lvl4pPr>
            <a:lvl5pPr rtl="0">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 Placeholder 4"/>
          <p:cNvSpPr>
            <a:spLocks noGrp="1"/>
          </p:cNvSpPr>
          <p:nvPr>
            <p:ph type="body" sz="quarter" idx="3"/>
          </p:nvPr>
        </p:nvSpPr>
        <p:spPr>
          <a:xfrm>
            <a:off x="4645025" y="1535113"/>
            <a:ext cx="4041775" cy="639762"/>
          </a:xfrm>
        </p:spPr>
        <p:txBody>
          <a:bodyPr anchor="b"/>
          <a:lstStyle>
            <a:lvl1pPr marL="0" indent="0" rtl="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45025" y="2174875"/>
            <a:ext cx="4041775" cy="3951288"/>
          </a:xfrm>
        </p:spPr>
        <p:txBody>
          <a:bodyPr/>
          <a:lstStyle>
            <a:lvl1pPr rtl="0">
              <a:defRPr sz="2400"/>
            </a:lvl1pPr>
            <a:lvl2pPr rtl="0">
              <a:defRPr sz="2000"/>
            </a:lvl2pPr>
            <a:lvl3pPr rtl="0">
              <a:defRPr sz="1800"/>
            </a:lvl3pPr>
            <a:lvl4pPr rtl="0">
              <a:defRPr sz="1600"/>
            </a:lvl4pPr>
            <a:lvl5pPr rtl="0">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e Placeholder 6"/>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8" name="Footer Placeholder 7"/>
          <p:cNvSpPr>
            <a:spLocks noGrp="1"/>
          </p:cNvSpPr>
          <p:nvPr>
            <p:ph type="ftr" sz="quarter" idx="11"/>
          </p:nvPr>
        </p:nvSpPr>
        <p:spPr/>
        <p:txBody>
          <a:bodyPr/>
          <a:lstStyle>
            <a:lvl1pPr rtl="0">
              <a:defRPr/>
            </a:lvl1pPr>
          </a:lstStyle>
          <a:p>
            <a:endParaRPr lang="de-DE"/>
          </a:p>
        </p:txBody>
      </p:sp>
      <p:sp>
        <p:nvSpPr>
          <p:cNvPr id="9" name="Slide Number Placeholder 8"/>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419959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3F68EF9-4530-06A0-6B1F-7651F6CEECF7}"/>
              </a:ext>
            </a:extLst>
          </p:cNvPr>
          <p:cNvGraphicFramePr>
            <a:graphicFrameLocks noChangeAspect="1"/>
          </p:cNvGraphicFramePr>
          <p:nvPr userDrawn="1">
            <p:custDataLst>
              <p:tags r:id="rId1"/>
            </p:custDataLst>
            <p:extLst>
              <p:ext uri="{D42A27DB-BD31-4B8C-83A1-F6EECF244321}">
                <p14:modId xmlns:p14="http://schemas.microsoft.com/office/powerpoint/2010/main" val="25205687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C3F68EF9-4530-06A0-6B1F-7651F6CEECF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Date Placeholder 2"/>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4" name="Footer Placeholder 3"/>
          <p:cNvSpPr>
            <a:spLocks noGrp="1"/>
          </p:cNvSpPr>
          <p:nvPr>
            <p:ph type="ftr" sz="quarter" idx="11"/>
          </p:nvPr>
        </p:nvSpPr>
        <p:spPr/>
        <p:txBody>
          <a:bodyPr/>
          <a:lstStyle>
            <a:lvl1pPr rtl="0">
              <a:defRPr/>
            </a:lvl1pPr>
          </a:lstStyle>
          <a:p>
            <a:endParaRPr lang="de-DE"/>
          </a:p>
        </p:txBody>
      </p:sp>
      <p:sp>
        <p:nvSpPr>
          <p:cNvPr id="5" name="Slide Number Placeholder 4"/>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671991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3A60298-33CC-CF11-1877-312C82A0791A}"/>
              </a:ext>
            </a:extLst>
          </p:cNvPr>
          <p:cNvGraphicFramePr>
            <a:graphicFrameLocks noChangeAspect="1"/>
          </p:cNvGraphicFramePr>
          <p:nvPr userDrawn="1">
            <p:custDataLst>
              <p:tags r:id="rId1"/>
            </p:custDataLst>
            <p:extLst>
              <p:ext uri="{D42A27DB-BD31-4B8C-83A1-F6EECF244321}">
                <p14:modId xmlns:p14="http://schemas.microsoft.com/office/powerpoint/2010/main" val="27921262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5" name="think-cell data - do not delete" hidden="1">
                        <a:extLst>
                          <a:ext uri="{FF2B5EF4-FFF2-40B4-BE49-F238E27FC236}">
                            <a16:creationId xmlns:a16="http://schemas.microsoft.com/office/drawing/2014/main" id="{A3A60298-33CC-CF11-1877-312C82A0791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Date Placeholder 1"/>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3" name="Footer Placeholder 2"/>
          <p:cNvSpPr>
            <a:spLocks noGrp="1"/>
          </p:cNvSpPr>
          <p:nvPr>
            <p:ph type="ftr" sz="quarter" idx="11"/>
          </p:nvPr>
        </p:nvSpPr>
        <p:spPr/>
        <p:txBody>
          <a:bodyPr/>
          <a:lstStyle>
            <a:lvl1pPr rtl="0">
              <a:defRPr/>
            </a:lvl1pPr>
          </a:lstStyle>
          <a:p>
            <a:endParaRPr lang="de-DE"/>
          </a:p>
        </p:txBody>
      </p:sp>
      <p:sp>
        <p:nvSpPr>
          <p:cNvPr id="4" name="Slide Number Placeholder 3"/>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55423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96AAD33-F32B-737E-64B3-2B42B64E0515}"/>
              </a:ext>
            </a:extLst>
          </p:cNvPr>
          <p:cNvGraphicFramePr>
            <a:graphicFrameLocks noChangeAspect="1"/>
          </p:cNvGraphicFramePr>
          <p:nvPr userDrawn="1">
            <p:custDataLst>
              <p:tags r:id="rId1"/>
            </p:custDataLst>
            <p:extLst>
              <p:ext uri="{D42A27DB-BD31-4B8C-83A1-F6EECF244321}">
                <p14:modId xmlns:p14="http://schemas.microsoft.com/office/powerpoint/2010/main" val="11544469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C96AAD33-F32B-737E-64B3-2B42B64E051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457200" y="273050"/>
            <a:ext cx="3008313" cy="1162050"/>
          </a:xfrm>
        </p:spPr>
        <p:txBody>
          <a:bodyPr vert="horz" anchor="b"/>
          <a:lstStyle>
            <a:lvl1pPr algn="l" rtl="0">
              <a:defRPr sz="2000" b="1"/>
            </a:lvl1pPr>
          </a:lstStyle>
          <a:p>
            <a:r>
              <a:rPr lang="de-DE"/>
              <a:t>Mastertitelformat bearbeiten</a:t>
            </a:r>
          </a:p>
        </p:txBody>
      </p:sp>
      <p:sp>
        <p:nvSpPr>
          <p:cNvPr id="3" name="Content Placeholder 2"/>
          <p:cNvSpPr>
            <a:spLocks noGrp="1"/>
          </p:cNvSpPr>
          <p:nvPr>
            <p:ph idx="1"/>
          </p:nvPr>
        </p:nvSpPr>
        <p:spPr>
          <a:xfrm>
            <a:off x="3575050" y="273050"/>
            <a:ext cx="5111750" cy="5853113"/>
          </a:xfrm>
        </p:spPr>
        <p:txBody>
          <a:bodyPr/>
          <a:lstStyle>
            <a:lvl1pPr rtl="0">
              <a:defRPr sz="3200"/>
            </a:lvl1pPr>
            <a:lvl2pPr rtl="0">
              <a:defRPr sz="2800"/>
            </a:lvl2pPr>
            <a:lvl3pPr rtl="0">
              <a:defRPr sz="2400"/>
            </a:lvl3pPr>
            <a:lvl4pPr rtl="0">
              <a:defRPr sz="2000"/>
            </a:lvl4pPr>
            <a:lvl5pPr rtl="0">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 Placeholder 3"/>
          <p:cNvSpPr>
            <a:spLocks noGrp="1"/>
          </p:cNvSpPr>
          <p:nvPr>
            <p:ph type="body" sz="half" idx="2"/>
          </p:nvPr>
        </p:nvSpPr>
        <p:spPr>
          <a:xfrm>
            <a:off x="457200" y="1435100"/>
            <a:ext cx="3008313" cy="4691063"/>
          </a:xfrm>
        </p:spPr>
        <p:txBody>
          <a:bodyPr/>
          <a:lstStyle>
            <a:lvl1pPr marL="0" indent="0" rtl="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629699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BA4B9CA-AF26-4963-C222-E091962641D9}"/>
              </a:ext>
            </a:extLst>
          </p:cNvPr>
          <p:cNvGraphicFramePr>
            <a:graphicFrameLocks noChangeAspect="1"/>
          </p:cNvGraphicFramePr>
          <p:nvPr userDrawn="1">
            <p:custDataLst>
              <p:tags r:id="rId1"/>
            </p:custDataLst>
            <p:extLst>
              <p:ext uri="{D42A27DB-BD31-4B8C-83A1-F6EECF244321}">
                <p14:modId xmlns:p14="http://schemas.microsoft.com/office/powerpoint/2010/main" val="9300675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DBA4B9CA-AF26-4963-C222-E091962641D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1792288" y="4800600"/>
            <a:ext cx="5486400" cy="566738"/>
          </a:xfrm>
        </p:spPr>
        <p:txBody>
          <a:bodyPr vert="horz" anchor="b"/>
          <a:lstStyle>
            <a:lvl1pPr algn="l" rtl="0">
              <a:defRPr sz="2000" b="1"/>
            </a:lvl1pPr>
          </a:lstStyle>
          <a:p>
            <a:r>
              <a:rPr lang="de-DE"/>
              <a:t>Mastertitelformat bearbeiten</a:t>
            </a:r>
          </a:p>
        </p:txBody>
      </p:sp>
      <p:sp>
        <p:nvSpPr>
          <p:cNvPr id="3" name="Picture Placeholder 2"/>
          <p:cNvSpPr>
            <a:spLocks noGrp="1"/>
          </p:cNvSpPr>
          <p:nvPr>
            <p:ph type="pic" idx="1"/>
          </p:nvPr>
        </p:nvSpPr>
        <p:spPr>
          <a:xfrm>
            <a:off x="1792288" y="612775"/>
            <a:ext cx="5486400" cy="4114800"/>
          </a:xfrm>
        </p:spPr>
        <p:txBody>
          <a:bodyPr/>
          <a:lstStyle>
            <a:lvl1pPr marL="0" indent="0" rtl="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 Placeholder 3"/>
          <p:cNvSpPr>
            <a:spLocks noGrp="1"/>
          </p:cNvSpPr>
          <p:nvPr>
            <p:ph type="body" sz="half" idx="2"/>
          </p:nvPr>
        </p:nvSpPr>
        <p:spPr>
          <a:xfrm>
            <a:off x="1792288" y="5367338"/>
            <a:ext cx="5486400" cy="804862"/>
          </a:xfrm>
        </p:spPr>
        <p:txBody>
          <a:bodyPr/>
          <a:lstStyle>
            <a:lvl1pPr marL="0" indent="0" rtl="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19.08.2025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984739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1743EC0-3DB0-799E-CF15-32127F84168B}"/>
              </a:ext>
            </a:extLst>
          </p:cNvPr>
          <p:cNvGraphicFramePr>
            <a:graphicFrameLocks noChangeAspect="1"/>
          </p:cNvGraphicFramePr>
          <p:nvPr userDrawn="1">
            <p:custDataLst>
              <p:tags r:id="rId14"/>
            </p:custDataLst>
            <p:extLst>
              <p:ext uri="{D42A27DB-BD31-4B8C-83A1-F6EECF244321}">
                <p14:modId xmlns:p14="http://schemas.microsoft.com/office/powerpoint/2010/main" val="3183299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5" imgW="395" imgH="396" progId="TCLayout.ActiveDocument.1">
                  <p:embed/>
                </p:oleObj>
              </mc:Choice>
              <mc:Fallback>
                <p:oleObj name="think-cell Folie" r:id="rId15" imgW="395" imgH="396" progId="TCLayout.ActiveDocument.1">
                  <p:embed/>
                  <p:pic>
                    <p:nvPicPr>
                      <p:cNvPr id="8" name="think-cell data - do not delete" hidden="1">
                        <a:extLst>
                          <a:ext uri="{FF2B5EF4-FFF2-40B4-BE49-F238E27FC236}">
                            <a16:creationId xmlns:a16="http://schemas.microsoft.com/office/drawing/2014/main" id="{21743EC0-3DB0-799E-CF15-32127F84168B}"/>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Mastertitelformat bearbeiten</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a:defRPr sz="1200">
                <a:solidFill>
                  <a:schemeClr val="tx1">
                    <a:tint val="75000"/>
                  </a:schemeClr>
                </a:solidFill>
              </a:defRPr>
            </a:lvl1pPr>
          </a:lstStyle>
          <a:p>
            <a:fld id="{1D8BD707-D9CF-40AE-B4C6-C98DA3205C09}" type="datetimeFigureOut">
              <a:rPr lang="de-DE" smtClean="0"/>
              <a:pPr/>
              <a:t>19.08.2025</a:t>
            </a:fld>
            <a:endParaRPr lang="de-D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rtl="0">
              <a:defRPr sz="1200">
                <a:solidFill>
                  <a:schemeClr val="tx1">
                    <a:tint val="75000"/>
                  </a:schemeClr>
                </a:solidFill>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38371563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svg"/><Relationship Id="rId2" Type="http://schemas.openxmlformats.org/officeDocument/2006/relationships/slideLayout" Target="../slideLayouts/slideLayout7.xml"/><Relationship Id="rId1" Type="http://schemas.openxmlformats.org/officeDocument/2006/relationships/tags" Target="../tags/tag1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10.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4.xml"/><Relationship Id="rId6" Type="http://schemas.openxmlformats.org/officeDocument/2006/relationships/image" Target="../media/image4.png"/><Relationship Id="rId5" Type="http://schemas.openxmlformats.org/officeDocument/2006/relationships/image" Target="../media/image1.emf"/><Relationship Id="rId10" Type="http://schemas.openxmlformats.org/officeDocument/2006/relationships/image" Target="../media/image6.png"/><Relationship Id="rId4" Type="http://schemas.openxmlformats.org/officeDocument/2006/relationships/oleObject" Target="../embeddings/oleObject3.bin"/><Relationship Id="rId9" Type="http://schemas.openxmlformats.org/officeDocument/2006/relationships/image" Target="../media/image3.sv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8.svg"/><Relationship Id="rId2" Type="http://schemas.openxmlformats.org/officeDocument/2006/relationships/slideLayout" Target="../slideLayouts/slideLayout7.xml"/><Relationship Id="rId1" Type="http://schemas.openxmlformats.org/officeDocument/2006/relationships/tags" Target="../tags/tag25.xml"/><Relationship Id="rId6" Type="http://schemas.openxmlformats.org/officeDocument/2006/relationships/image" Target="../media/image7.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2.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6.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3.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7.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4.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8.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5.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9.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6.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0.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7.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1.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8.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2.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9.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3.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02D"/>
        </a:solidFill>
        <a:effectLst/>
      </p:bgPr>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C1567A0F-4B8F-7AC5-4578-047B1BAB7B17}"/>
              </a:ext>
            </a:extLst>
          </p:cNvPr>
          <p:cNvGraphicFramePr>
            <a:graphicFrameLocks noChangeAspect="1"/>
          </p:cNvGraphicFramePr>
          <p:nvPr>
            <p:custDataLst>
              <p:tags r:id="rId1"/>
            </p:custDataLst>
            <p:extLst>
              <p:ext uri="{D42A27DB-BD31-4B8C-83A1-F6EECF244321}">
                <p14:modId xmlns:p14="http://schemas.microsoft.com/office/powerpoint/2010/main" val="33358831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10" name="think-cell data - do not delete" hidden="1">
                        <a:extLst>
                          <a:ext uri="{FF2B5EF4-FFF2-40B4-BE49-F238E27FC236}">
                            <a16:creationId xmlns:a16="http://schemas.microsoft.com/office/drawing/2014/main" id="{C1567A0F-4B8F-7AC5-4578-047B1BAB7B1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2" name="Group 2"/>
          <p:cNvGrpSpPr/>
          <p:nvPr/>
        </p:nvGrpSpPr>
        <p:grpSpPr>
          <a:xfrm>
            <a:off x="8631832" y="0"/>
            <a:ext cx="9674249" cy="10287000"/>
            <a:chOff x="0" y="0"/>
            <a:chExt cx="2547950" cy="2709333"/>
          </a:xfrm>
        </p:grpSpPr>
        <p:sp>
          <p:nvSpPr>
            <p:cNvPr id="3" name="Freeform 3"/>
            <p:cNvSpPr/>
            <p:nvPr/>
          </p:nvSpPr>
          <p:spPr>
            <a:xfrm>
              <a:off x="0" y="0"/>
              <a:ext cx="2547950" cy="2709333"/>
            </a:xfrm>
            <a:custGeom>
              <a:avLst/>
              <a:gdLst/>
              <a:ahLst/>
              <a:cxnLst/>
              <a:rect l="l" t="t" r="r" b="b"/>
              <a:pathLst>
                <a:path w="2547950" h="2709333">
                  <a:moveTo>
                    <a:pt x="0" y="0"/>
                  </a:moveTo>
                  <a:lnTo>
                    <a:pt x="2547950" y="0"/>
                  </a:lnTo>
                  <a:lnTo>
                    <a:pt x="2547950" y="2709333"/>
                  </a:lnTo>
                  <a:lnTo>
                    <a:pt x="0" y="2709333"/>
                  </a:lnTo>
                  <a:close/>
                </a:path>
              </a:pathLst>
            </a:custGeom>
            <a:solidFill>
              <a:srgbClr val="FFFFFF"/>
            </a:solidFill>
          </p:spPr>
          <p:txBody>
            <a:bodyPr/>
            <a:lstStyle/>
            <a:p>
              <a:endParaRPr lang="de-DE"/>
            </a:p>
          </p:txBody>
        </p:sp>
        <p:sp>
          <p:nvSpPr>
            <p:cNvPr id="4" name="TextBox 4"/>
            <p:cNvSpPr txBox="1"/>
            <p:nvPr/>
          </p:nvSpPr>
          <p:spPr>
            <a:xfrm>
              <a:off x="0" y="-47625"/>
              <a:ext cx="2547950" cy="2756958"/>
            </a:xfrm>
            <a:prstGeom prst="rect">
              <a:avLst/>
            </a:prstGeom>
          </p:spPr>
          <p:txBody>
            <a:bodyPr lIns="50800" tIns="50800" rIns="50800" bIns="50800" rtlCol="0" anchor="ctr"/>
            <a:lstStyle/>
            <a:p>
              <a:pPr algn="ctr">
                <a:lnSpc>
                  <a:spcPts val="3535"/>
                </a:lnSpc>
              </a:pPr>
              <a:endParaRPr lang="de-DE"/>
            </a:p>
          </p:txBody>
        </p:sp>
      </p:grpSp>
      <p:grpSp>
        <p:nvGrpSpPr>
          <p:cNvPr id="6" name="Group 6"/>
          <p:cNvGrpSpPr/>
          <p:nvPr/>
        </p:nvGrpSpPr>
        <p:grpSpPr>
          <a:xfrm>
            <a:off x="1251229" y="3408737"/>
            <a:ext cx="6453868" cy="3473248"/>
            <a:chOff x="0" y="0"/>
            <a:chExt cx="8605157" cy="4630996"/>
          </a:xfrm>
        </p:grpSpPr>
        <p:sp>
          <p:nvSpPr>
            <p:cNvPr id="7" name="TextBox 7"/>
            <p:cNvSpPr txBox="1"/>
            <p:nvPr/>
          </p:nvSpPr>
          <p:spPr>
            <a:xfrm>
              <a:off x="0" y="1198593"/>
              <a:ext cx="8605157" cy="2333625"/>
            </a:xfrm>
            <a:prstGeom prst="rect">
              <a:avLst/>
            </a:prstGeom>
          </p:spPr>
          <p:txBody>
            <a:bodyPr lIns="0" tIns="0" rIns="0" bIns="0" rtlCol="0" anchor="t">
              <a:spAutoFit/>
            </a:bodyPr>
            <a:lstStyle/>
            <a:p>
              <a:pPr>
                <a:lnSpc>
                  <a:spcPts val="13200"/>
                </a:lnSpc>
              </a:pPr>
              <a:r>
                <a:rPr lang="de-DE" sz="12000" spc="-240">
                  <a:solidFill>
                    <a:srgbClr val="000000"/>
                  </a:solidFill>
                  <a:latin typeface="Fuchs Black" pitchFamily="2" charset="0"/>
                </a:rPr>
                <a:t>Briefing</a:t>
              </a:r>
            </a:p>
          </p:txBody>
        </p:sp>
        <p:sp>
          <p:nvSpPr>
            <p:cNvPr id="8" name="TextBox 8"/>
            <p:cNvSpPr txBox="1"/>
            <p:nvPr/>
          </p:nvSpPr>
          <p:spPr>
            <a:xfrm>
              <a:off x="0" y="0"/>
              <a:ext cx="8605157" cy="508000"/>
            </a:xfrm>
            <a:prstGeom prst="rect">
              <a:avLst/>
            </a:prstGeom>
          </p:spPr>
          <p:txBody>
            <a:bodyPr lIns="0" tIns="0" rIns="0" bIns="0" rtlCol="0" anchor="t">
              <a:spAutoFit/>
            </a:bodyPr>
            <a:lstStyle/>
            <a:p>
              <a:pPr>
                <a:lnSpc>
                  <a:spcPts val="3000"/>
                </a:lnSpc>
              </a:pPr>
              <a:r>
                <a:rPr lang="de-DE" sz="2800" spc="75" dirty="0">
                  <a:solidFill>
                    <a:srgbClr val="000000"/>
                  </a:solidFill>
                  <a:latin typeface="Fuchs"/>
                </a:rPr>
                <a:t>August 2025</a:t>
              </a:r>
            </a:p>
          </p:txBody>
        </p:sp>
        <p:sp>
          <p:nvSpPr>
            <p:cNvPr id="9" name="TextBox 9"/>
            <p:cNvSpPr txBox="1"/>
            <p:nvPr/>
          </p:nvSpPr>
          <p:spPr>
            <a:xfrm>
              <a:off x="0" y="4118035"/>
              <a:ext cx="8605157" cy="512961"/>
            </a:xfrm>
            <a:prstGeom prst="rect">
              <a:avLst/>
            </a:prstGeom>
          </p:spPr>
          <p:txBody>
            <a:bodyPr lIns="0" tIns="0" rIns="0" bIns="0" rtlCol="0" anchor="t">
              <a:spAutoFit/>
            </a:bodyPr>
            <a:lstStyle/>
            <a:p>
              <a:pPr>
                <a:lnSpc>
                  <a:spcPts val="3000"/>
                </a:lnSpc>
              </a:pPr>
              <a:r>
                <a:rPr lang="de-DE" sz="3200" dirty="0">
                  <a:latin typeface="Fuchs"/>
                  <a:ea typeface="Calibri"/>
                  <a:cs typeface="Calibri"/>
                </a:rPr>
                <a:t>Ich will mal eine </a:t>
              </a:r>
              <a:r>
                <a:rPr lang="de-DE" sz="3200">
                  <a:latin typeface="Fuchs"/>
                  <a:ea typeface="Calibri"/>
                  <a:cs typeface="Calibri"/>
                </a:rPr>
                <a:t>eigene Bude</a:t>
              </a:r>
              <a:endParaRPr lang="de-DE" sz="3200" dirty="0">
                <a:latin typeface="Fuchs"/>
                <a:ea typeface="Calibri"/>
                <a:cs typeface="Calibri"/>
              </a:endParaRPr>
            </a:p>
          </p:txBody>
        </p:sp>
      </p:grpSp>
      <p:pic>
        <p:nvPicPr>
          <p:cNvPr id="12" name="Grafik 11">
            <a:extLst>
              <a:ext uri="{FF2B5EF4-FFF2-40B4-BE49-F238E27FC236}">
                <a16:creationId xmlns:a16="http://schemas.microsoft.com/office/drawing/2014/main" id="{77D46F18-8C39-6D6D-94A0-58DF8CC82AA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86833" y="4373609"/>
            <a:ext cx="5567958" cy="15397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D3029-8F00-6D4A-6646-F55AD7C54A1E}"/>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38F5E739-B66C-6BA9-4299-BF67B80A71B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D2CD9C2A-ABEA-3993-70A8-51CC2159EE2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3997E1CB-B26F-913C-4F9D-670995C08A50}"/>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A349860A-3855-FC6A-1A9F-38D39D76555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C5062AF8-8B8D-A2AC-6FF4-0A1A38793DC5}"/>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6C072FA6-2EB9-8C63-6CDC-F84B5B977283}"/>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FF7250D7-8D8A-315C-7C10-F5B071CC294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73B5C0AB-D5C7-5D7A-0EDA-CB834ACE222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0C851654-8E0B-A4DD-28F8-330EA447F619}"/>
              </a:ext>
            </a:extLst>
          </p:cNvPr>
          <p:cNvSpPr txBox="1"/>
          <p:nvPr/>
        </p:nvSpPr>
        <p:spPr>
          <a:xfrm>
            <a:off x="5450710" y="952500"/>
            <a:ext cx="11808590" cy="3088281"/>
          </a:xfrm>
          <a:prstGeom prst="rect">
            <a:avLst/>
          </a:prstGeom>
        </p:spPr>
        <p:txBody>
          <a:bodyPr lIns="0" tIns="0" rIns="0" bIns="0" rtlCol="0" anchor="t">
            <a:spAutoFit/>
          </a:bodyPr>
          <a:lstStyle/>
          <a:p>
            <a:pPr>
              <a:lnSpc>
                <a:spcPts val="4900"/>
              </a:lnSpc>
            </a:pPr>
            <a:r>
              <a:rPr lang="de-DE" sz="3500" dirty="0">
                <a:solidFill>
                  <a:srgbClr val="000000"/>
                </a:solidFill>
                <a:latin typeface="Fuchs" pitchFamily="2" charset="0"/>
              </a:rPr>
              <a:t>Rechenbeispiel Bausparvertrag </a:t>
            </a:r>
            <a:r>
              <a:rPr lang="de-DE" sz="3500" dirty="0" err="1">
                <a:solidFill>
                  <a:srgbClr val="000000"/>
                </a:solidFill>
                <a:latin typeface="Fuchs" pitchFamily="2" charset="0"/>
              </a:rPr>
              <a:t>FuchsStart</a:t>
            </a:r>
            <a:r>
              <a:rPr lang="de-DE" sz="3500" dirty="0">
                <a:solidFill>
                  <a:srgbClr val="000000"/>
                </a:solidFill>
                <a:latin typeface="Fuchs" pitchFamily="2" charset="0"/>
              </a:rPr>
              <a:t> Bausparsumme 21.000 mit </a:t>
            </a:r>
            <a:r>
              <a:rPr lang="de-DE" sz="3500" dirty="0" err="1">
                <a:solidFill>
                  <a:srgbClr val="000000"/>
                </a:solidFill>
                <a:latin typeface="Fuchs" pitchFamily="2" charset="0"/>
              </a:rPr>
              <a:t>WoP</a:t>
            </a:r>
            <a:r>
              <a:rPr lang="de-DE" sz="3500" dirty="0">
                <a:solidFill>
                  <a:srgbClr val="000000"/>
                </a:solidFill>
                <a:latin typeface="Fuchs" pitchFamily="2" charset="0"/>
              </a:rPr>
              <a:t>, ASZ und Junge Leute Bonus:</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Monatlicher eigener Sparbeitrag 100 € , </a:t>
            </a:r>
            <a:r>
              <a:rPr lang="de-DE" sz="3500" dirty="0" err="1">
                <a:solidFill>
                  <a:srgbClr val="000000"/>
                </a:solidFill>
                <a:latin typeface="Fuchs" pitchFamily="2" charset="0"/>
              </a:rPr>
              <a:t>Sparzeit</a:t>
            </a:r>
            <a:r>
              <a:rPr lang="de-DE" sz="3500" dirty="0">
                <a:solidFill>
                  <a:srgbClr val="000000"/>
                </a:solidFill>
                <a:latin typeface="Fuchs" pitchFamily="2" charset="0"/>
              </a:rPr>
              <a:t> 6 Jahre, 9 Monate (knapp 7 Jahre):</a:t>
            </a:r>
          </a:p>
        </p:txBody>
      </p:sp>
      <p:pic>
        <p:nvPicPr>
          <p:cNvPr id="7" name="Grafik 6">
            <a:extLst>
              <a:ext uri="{FF2B5EF4-FFF2-40B4-BE49-F238E27FC236}">
                <a16:creationId xmlns:a16="http://schemas.microsoft.com/office/drawing/2014/main" id="{2CE7AFBB-0BAA-238A-C62E-B49FD4F411EC}"/>
              </a:ext>
            </a:extLst>
          </p:cNvPr>
          <p:cNvPicPr>
            <a:picLocks noChangeAspect="1"/>
          </p:cNvPicPr>
          <p:nvPr/>
        </p:nvPicPr>
        <p:blipFill>
          <a:blip r:embed="rId10"/>
          <a:stretch>
            <a:fillRect/>
          </a:stretch>
        </p:blipFill>
        <p:spPr>
          <a:xfrm>
            <a:off x="5376888" y="4260700"/>
            <a:ext cx="11882412" cy="5249421"/>
          </a:xfrm>
          <a:prstGeom prst="rect">
            <a:avLst/>
          </a:prstGeom>
        </p:spPr>
      </p:pic>
    </p:spTree>
    <p:extLst>
      <p:ext uri="{BB962C8B-B14F-4D97-AF65-F5344CB8AC3E}">
        <p14:creationId xmlns:p14="http://schemas.microsoft.com/office/powerpoint/2010/main" val="3438147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EA3DE71-FC76-F882-C39E-BCE62DD34A18}"/>
              </a:ext>
            </a:extLst>
          </p:cNvPr>
          <p:cNvGraphicFramePr>
            <a:graphicFrameLocks noChangeAspect="1"/>
          </p:cNvGraphicFramePr>
          <p:nvPr>
            <p:custDataLst>
              <p:tags r:id="rId1"/>
            </p:custDataLst>
            <p:extLst>
              <p:ext uri="{D42A27DB-BD31-4B8C-83A1-F6EECF244321}">
                <p14:modId xmlns:p14="http://schemas.microsoft.com/office/powerpoint/2010/main" val="28015739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6" name="think-cell data - do not delete" hidden="1">
                        <a:extLst>
                          <a:ext uri="{FF2B5EF4-FFF2-40B4-BE49-F238E27FC236}">
                            <a16:creationId xmlns:a16="http://schemas.microsoft.com/office/drawing/2014/main" id="{CEA3DE71-FC76-F882-C39E-BCE62DD34A1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7" name="Group 3">
            <a:extLst>
              <a:ext uri="{FF2B5EF4-FFF2-40B4-BE49-F238E27FC236}">
                <a16:creationId xmlns:a16="http://schemas.microsoft.com/office/drawing/2014/main" id="{F785DAB9-2E28-FE75-01C9-E2C9A40701C3}"/>
              </a:ext>
            </a:extLst>
          </p:cNvPr>
          <p:cNvGrpSpPr/>
          <p:nvPr/>
        </p:nvGrpSpPr>
        <p:grpSpPr>
          <a:xfrm>
            <a:off x="11277600" y="3096580"/>
            <a:ext cx="5243130" cy="4093839"/>
            <a:chOff x="0" y="0"/>
            <a:chExt cx="6990840" cy="5458452"/>
          </a:xfrm>
        </p:grpSpPr>
        <p:sp>
          <p:nvSpPr>
            <p:cNvPr id="8" name="TextBox 4">
              <a:extLst>
                <a:ext uri="{FF2B5EF4-FFF2-40B4-BE49-F238E27FC236}">
                  <a16:creationId xmlns:a16="http://schemas.microsoft.com/office/drawing/2014/main" id="{2527438E-C8F5-2B84-266B-C0967547169A}"/>
                </a:ext>
              </a:extLst>
            </p:cNvPr>
            <p:cNvSpPr txBox="1"/>
            <p:nvPr/>
          </p:nvSpPr>
          <p:spPr>
            <a:xfrm>
              <a:off x="0" y="387985"/>
              <a:ext cx="6990840" cy="3275330"/>
            </a:xfrm>
            <a:prstGeom prst="rect">
              <a:avLst/>
            </a:prstGeom>
          </p:spPr>
          <p:txBody>
            <a:bodyPr lIns="0" tIns="0" rIns="0" bIns="0" rtlCol="0" anchor="t">
              <a:spAutoFit/>
            </a:bodyPr>
            <a:lstStyle/>
            <a:p>
              <a:pPr marL="0" lvl="0" indent="0">
                <a:lnSpc>
                  <a:spcPts val="9847"/>
                </a:lnSpc>
              </a:pPr>
              <a:r>
                <a:rPr lang="de-DE" sz="7575" spc="-227">
                  <a:solidFill>
                    <a:srgbClr val="E6002D"/>
                  </a:solidFill>
                  <a:latin typeface="Fuchs Black" pitchFamily="2" charset="0"/>
                </a:rPr>
                <a:t>Wir sind gespannt!</a:t>
              </a:r>
            </a:p>
          </p:txBody>
        </p:sp>
        <p:sp>
          <p:nvSpPr>
            <p:cNvPr id="9" name="TextBox 5">
              <a:extLst>
                <a:ext uri="{FF2B5EF4-FFF2-40B4-BE49-F238E27FC236}">
                  <a16:creationId xmlns:a16="http://schemas.microsoft.com/office/drawing/2014/main" id="{9744BB0E-383B-75CA-DAB2-F43ABA3FE166}"/>
                </a:ext>
              </a:extLst>
            </p:cNvPr>
            <p:cNvSpPr txBox="1"/>
            <p:nvPr/>
          </p:nvSpPr>
          <p:spPr>
            <a:xfrm>
              <a:off x="0" y="4782177"/>
              <a:ext cx="6990840" cy="676275"/>
            </a:xfrm>
            <a:prstGeom prst="rect">
              <a:avLst/>
            </a:prstGeom>
          </p:spPr>
          <p:txBody>
            <a:bodyPr lIns="0" tIns="0" rIns="0" bIns="0" rtlCol="0" anchor="t">
              <a:spAutoFit/>
            </a:bodyPr>
            <a:lstStyle/>
            <a:p>
              <a:pPr>
                <a:lnSpc>
                  <a:spcPts val="4200"/>
                </a:lnSpc>
                <a:spcBef>
                  <a:spcPct val="0"/>
                </a:spcBef>
              </a:pPr>
              <a:r>
                <a:rPr lang="de-DE" sz="3000">
                  <a:solidFill>
                    <a:srgbClr val="000000"/>
                  </a:solidFill>
                  <a:latin typeface="Fuchs" pitchFamily="2" charset="0"/>
                </a:rPr>
                <a:t>Viel Spaß!</a:t>
              </a:r>
            </a:p>
          </p:txBody>
        </p:sp>
      </p:grpSp>
      <p:pic>
        <p:nvPicPr>
          <p:cNvPr id="5" name="Grafik 4">
            <a:extLst>
              <a:ext uri="{FF2B5EF4-FFF2-40B4-BE49-F238E27FC236}">
                <a16:creationId xmlns:a16="http://schemas.microsoft.com/office/drawing/2014/main" id="{684639E6-7851-779E-835A-17B7CD49F9A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67270" y="3882165"/>
            <a:ext cx="6929258" cy="25226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92BC-1FFF-C73A-54F9-D41E75ABBD19}"/>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40547F6-A2C6-2724-5608-585FACC42B7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640547F6-A2C6-2724-5608-585FACC42B7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93B3CBF9-F18A-BEF6-F7A3-4ED646F3F06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6A883976-1A41-7E40-CBD6-B561C76E0DA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9F06FC89-2B06-B4EC-C7B2-93B9A9BE0CEE}"/>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155709C4-A993-D266-8960-6EF2D698E6B0}"/>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AA59D1C8-DFC9-1319-67B4-F7FC8071A34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31773EBA-885C-C10D-404B-F8059F92BE0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45F101F9-1B8C-75EC-DE3D-9C198385E214}"/>
              </a:ext>
            </a:extLst>
          </p:cNvPr>
          <p:cNvSpPr txBox="1"/>
          <p:nvPr/>
        </p:nvSpPr>
        <p:spPr>
          <a:xfrm>
            <a:off x="5450710" y="952500"/>
            <a:ext cx="11808590" cy="6858544"/>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LONG VERSION</a:t>
            </a:r>
          </a:p>
          <a:p>
            <a:pPr>
              <a:lnSpc>
                <a:spcPts val="4900"/>
              </a:lnSpc>
            </a:pPr>
            <a:r>
              <a:rPr lang="de-DE" sz="3500" dirty="0">
                <a:solidFill>
                  <a:srgbClr val="000000"/>
                </a:solidFill>
                <a:latin typeface="Fuchs Black" pitchFamily="2" charset="0"/>
              </a:rPr>
              <a:t>Hook &amp; Intro</a:t>
            </a:r>
          </a:p>
          <a:p>
            <a:pPr>
              <a:lnSpc>
                <a:spcPts val="4900"/>
              </a:lnSpc>
            </a:pPr>
            <a:r>
              <a:rPr lang="de-DE" sz="3500" dirty="0">
                <a:solidFill>
                  <a:srgbClr val="000000"/>
                </a:solidFill>
                <a:latin typeface="Fuchs" pitchFamily="2" charset="0"/>
              </a:rPr>
              <a:t>Du willst irgendwann mal deine eigenen vier Wände haben, aber fragst dich: Wie soll ich mir das jemals leisten können?!</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Was lohnt sich mehr: einfach sparen, Geld anlegen oder doch dieses Bauspar-Ding?</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Ich bin </a:t>
            </a:r>
            <a:r>
              <a:rPr lang="de-DE" sz="3500" i="1" dirty="0">
                <a:solidFill>
                  <a:srgbClr val="000000"/>
                </a:solidFill>
                <a:latin typeface="Fuchs" pitchFamily="2" charset="0"/>
              </a:rPr>
              <a:t>xx</a:t>
            </a:r>
            <a:r>
              <a:rPr lang="de-DE" sz="3500" dirty="0">
                <a:solidFill>
                  <a:srgbClr val="000000"/>
                </a:solidFill>
                <a:latin typeface="Fuchs" pitchFamily="2" charset="0"/>
              </a:rPr>
              <a:t> von </a:t>
            </a:r>
            <a:r>
              <a:rPr lang="de-DE" sz="3500" i="1" dirty="0">
                <a:solidFill>
                  <a:srgbClr val="000000"/>
                </a:solidFill>
                <a:latin typeface="Fuchs" pitchFamily="2" charset="0"/>
              </a:rPr>
              <a:t>xx</a:t>
            </a:r>
            <a:r>
              <a:rPr lang="de-DE" sz="3500" dirty="0">
                <a:solidFill>
                  <a:srgbClr val="000000"/>
                </a:solidFill>
                <a:latin typeface="Fuchs" pitchFamily="2" charset="0"/>
              </a:rPr>
              <a:t> und ich zeige dir, wie viel Cash du für deine Wohnung oder deine eigene Immobilie rausbekommst, wenn du jeden Monat 100 sparst und diese 4 Anlageformen nutzt.</a:t>
            </a:r>
            <a:endParaRPr lang="de-DE" sz="3500" i="1" dirty="0">
              <a:solidFill>
                <a:srgbClr val="000000"/>
              </a:solidFill>
              <a:latin typeface="Fuchs" pitchFamily="2" charset="0"/>
            </a:endParaRPr>
          </a:p>
        </p:txBody>
      </p:sp>
    </p:spTree>
    <p:extLst>
      <p:ext uri="{BB962C8B-B14F-4D97-AF65-F5344CB8AC3E}">
        <p14:creationId xmlns:p14="http://schemas.microsoft.com/office/powerpoint/2010/main" val="3189137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F12DE-E6F2-DCC8-A8B1-9DBBE0959363}"/>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F98C45A-4794-1B61-6098-0067FE46863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640547F6-A2C6-2724-5608-585FACC42B7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54224114-4F2B-2BC1-D44B-03DB6DCE5721}"/>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BAC8A1CD-77FD-10F8-D0D1-67BA14018D1D}"/>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E9AA460D-D33A-9C92-AA57-98ADDBF3A917}"/>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D71E73B4-CE7D-6D38-BFC6-95C0C3211E04}"/>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5B3FF0AC-E3DB-9FE5-C2FB-D241B7A40D4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7925857C-C0DD-5CE1-FD95-F0703B944C6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6E5D73E4-046C-5F8F-985B-2936CCDEBA6C}"/>
              </a:ext>
            </a:extLst>
          </p:cNvPr>
          <p:cNvSpPr txBox="1"/>
          <p:nvPr/>
        </p:nvSpPr>
        <p:spPr>
          <a:xfrm>
            <a:off x="5450710" y="952500"/>
            <a:ext cx="11808590" cy="8762527"/>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Sparbuch</a:t>
            </a:r>
          </a:p>
          <a:p>
            <a:pPr>
              <a:lnSpc>
                <a:spcPts val="4900"/>
              </a:lnSpc>
            </a:pPr>
            <a:r>
              <a:rPr lang="de-DE" sz="3500" dirty="0">
                <a:solidFill>
                  <a:srgbClr val="000000"/>
                </a:solidFill>
                <a:latin typeface="Fuchs" pitchFamily="2" charset="0"/>
              </a:rPr>
              <a:t>Der Klassiker. Vielleicht hast du ein Sparbuch ja mal von deiner Oma zur Geburt oder so bekommen. Du zahlst jeden Monat 100 Euro darauf ein und bekommst Zinsen, allerdings sehr niedrige. Oft 0,1 % bis 0,2 %, manchmal sogar gar nichts, je nach Bank.</a:t>
            </a:r>
          </a:p>
          <a:p>
            <a:pPr>
              <a:lnSpc>
                <a:spcPts val="4900"/>
              </a:lnSpc>
            </a:pPr>
            <a:r>
              <a:rPr lang="de-DE" sz="3500" dirty="0">
                <a:solidFill>
                  <a:srgbClr val="000000"/>
                </a:solidFill>
                <a:latin typeface="Fuchs" pitchFamily="2" charset="0"/>
              </a:rPr>
              <a:t>Außerdem: Dein Geld ist nicht gegen die Inflation, also Entwertung, geschützt. Es kann real nach zehn Jahren also weniger wert sein.</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Rechnen wir:</a:t>
            </a:r>
          </a:p>
          <a:p>
            <a:pPr>
              <a:lnSpc>
                <a:spcPts val="4900"/>
              </a:lnSpc>
            </a:pPr>
            <a:r>
              <a:rPr lang="de-DE" sz="3500" dirty="0">
                <a:solidFill>
                  <a:srgbClr val="000000"/>
                </a:solidFill>
                <a:latin typeface="Fuchs" pitchFamily="2" charset="0"/>
              </a:rPr>
              <a:t>100 € pro Monat über 10 Jahre = 12.000 € eingezahlt</a:t>
            </a:r>
          </a:p>
          <a:p>
            <a:pPr>
              <a:lnSpc>
                <a:spcPts val="4900"/>
              </a:lnSpc>
            </a:pPr>
            <a:r>
              <a:rPr lang="de-DE" sz="3500" dirty="0">
                <a:solidFill>
                  <a:srgbClr val="000000"/>
                </a:solidFill>
                <a:latin typeface="Fuchs" pitchFamily="2" charset="0"/>
              </a:rPr>
              <a:t>Zinsen bei 0,2 %: ca. 120 €</a:t>
            </a:r>
          </a:p>
          <a:p>
            <a:pPr>
              <a:lnSpc>
                <a:spcPts val="4900"/>
              </a:lnSpc>
            </a:pPr>
            <a:r>
              <a:rPr lang="de-DE" sz="3500" dirty="0">
                <a:solidFill>
                  <a:srgbClr val="000000"/>
                </a:solidFill>
                <a:latin typeface="Fuchs" pitchFamily="2" charset="0"/>
              </a:rPr>
              <a:t>Macht unterm Strich dann ungefähr 12.120 €</a:t>
            </a:r>
          </a:p>
        </p:txBody>
      </p:sp>
    </p:spTree>
    <p:extLst>
      <p:ext uri="{BB962C8B-B14F-4D97-AF65-F5344CB8AC3E}">
        <p14:creationId xmlns:p14="http://schemas.microsoft.com/office/powerpoint/2010/main" val="3936248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8A6B4-87A8-06D2-CE1A-85B6CA60B9EB}"/>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93F35AF4-BCFF-91F6-2D52-D1C6C4D45B9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CF98C45A-4794-1B61-6098-0067FE46863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1EDA181D-95A9-1A73-3F53-0476CEAF1E02}"/>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BE5085A5-1CAA-8113-E0AA-F4D16AD4EEE9}"/>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930E3A94-30EB-EAEC-D103-7A79693AD95A}"/>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8282EB6C-9FDB-792B-8746-64F7239CD86B}"/>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976D7684-924E-9BFB-CE3B-4D4DE1D3C79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BF1C0536-C5EA-4893-34F1-CADB5D67E11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E0C0881D-46EF-8321-A08D-2FBAD37710F2}"/>
              </a:ext>
            </a:extLst>
          </p:cNvPr>
          <p:cNvSpPr txBox="1"/>
          <p:nvPr/>
        </p:nvSpPr>
        <p:spPr>
          <a:xfrm>
            <a:off x="5450710" y="952500"/>
            <a:ext cx="11808590" cy="8742778"/>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Tagesgeld</a:t>
            </a:r>
          </a:p>
          <a:p>
            <a:pPr>
              <a:lnSpc>
                <a:spcPts val="4900"/>
              </a:lnSpc>
            </a:pPr>
            <a:r>
              <a:rPr lang="de-DE" sz="2800" dirty="0">
                <a:solidFill>
                  <a:srgbClr val="000000"/>
                </a:solidFill>
                <a:latin typeface="Fuchs 1"/>
              </a:rPr>
              <a:t>Flexibler als ein Sparbuch und besser verzinst ist das Tagesgeldkonto. Das ist ein flexibles Sparkonto ohne feste Laufzeit und wo du bei Bedarf jederzeit dein Geld abheben kannst.</a:t>
            </a:r>
          </a:p>
          <a:p>
            <a:pPr>
              <a:lnSpc>
                <a:spcPts val="4900"/>
              </a:lnSpc>
            </a:pPr>
            <a:r>
              <a:rPr lang="de-DE" sz="2800" dirty="0">
                <a:solidFill>
                  <a:srgbClr val="000000"/>
                </a:solidFill>
                <a:latin typeface="Fuchs 1"/>
              </a:rPr>
              <a:t>Außerdem gibt’s hier oft bessere, dafür aber variable Zinsen. Die Zinssätze auf dein Guthaben orientieren sich am Marktzins. Der schwankt aber und kann daher monatlich von der Bank angepasst werden. Je nach Anbieter gibt’s aktuell zwischen 2 und 3 Prozent Zinsen. Deswegen werden Tagesgeldkonten gerne genutzt, um Geld kurzfristig anzulegen.</a:t>
            </a:r>
          </a:p>
          <a:p>
            <a:pPr>
              <a:lnSpc>
                <a:spcPts val="4900"/>
              </a:lnSpc>
            </a:pPr>
            <a:endParaRPr lang="de-DE" sz="2800" dirty="0">
              <a:solidFill>
                <a:srgbClr val="000000"/>
              </a:solidFill>
              <a:latin typeface="Fuchs 1"/>
            </a:endParaRPr>
          </a:p>
          <a:p>
            <a:pPr>
              <a:lnSpc>
                <a:spcPts val="4900"/>
              </a:lnSpc>
            </a:pPr>
            <a:r>
              <a:rPr lang="de-DE" sz="2800" dirty="0">
                <a:solidFill>
                  <a:srgbClr val="000000"/>
                </a:solidFill>
                <a:latin typeface="Fuchs 1"/>
              </a:rPr>
              <a:t>100 € pro Monat über 10 Jahre = 12.000 € eingezahlt</a:t>
            </a:r>
          </a:p>
          <a:p>
            <a:pPr>
              <a:lnSpc>
                <a:spcPts val="4900"/>
              </a:lnSpc>
            </a:pPr>
            <a:r>
              <a:rPr lang="de-DE" sz="2800" dirty="0">
                <a:solidFill>
                  <a:srgbClr val="000000"/>
                </a:solidFill>
                <a:latin typeface="Fuchs 1"/>
              </a:rPr>
              <a:t>Zinsen bei 2,5%: 1.630 €</a:t>
            </a:r>
          </a:p>
          <a:p>
            <a:pPr>
              <a:lnSpc>
                <a:spcPts val="4900"/>
              </a:lnSpc>
            </a:pPr>
            <a:r>
              <a:rPr lang="de-DE" sz="2800" dirty="0">
                <a:solidFill>
                  <a:srgbClr val="000000"/>
                </a:solidFill>
                <a:latin typeface="Fuchs 1"/>
              </a:rPr>
              <a:t>Nach zehn Jahren hättest du dann 13.630 € Schon mal 1.510 Euro mehr als beim Sparbuch.</a:t>
            </a:r>
          </a:p>
        </p:txBody>
      </p:sp>
    </p:spTree>
    <p:extLst>
      <p:ext uri="{BB962C8B-B14F-4D97-AF65-F5344CB8AC3E}">
        <p14:creationId xmlns:p14="http://schemas.microsoft.com/office/powerpoint/2010/main" val="1203065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A5D42-434A-A793-04C0-A0A276DFE5F5}"/>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388CCA8-402D-18CD-DCAE-13ACE236830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93F35AF4-BCFF-91F6-2D52-D1C6C4D45B9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EF195E92-8BE7-0AF2-F4D6-9E6F715B1E41}"/>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B93FF900-0E28-DE9A-186B-C39FCD3111BA}"/>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9B67858E-7D0C-05F7-7257-BD7D83674FCC}"/>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827551AC-2B83-E13B-AAEC-FC8B8C1658AD}"/>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0BF626AE-2071-F3D2-8767-0774CEDAB9F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B01171D8-2345-DF08-FD85-AE5E23E7370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37B87BE4-398F-EEEC-802A-780BC507C79F}"/>
              </a:ext>
            </a:extLst>
          </p:cNvPr>
          <p:cNvSpPr txBox="1"/>
          <p:nvPr/>
        </p:nvSpPr>
        <p:spPr>
          <a:xfrm>
            <a:off x="5450710" y="952500"/>
            <a:ext cx="11808590" cy="8768426"/>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ETF – Anlegen mit Risikobereitschaft</a:t>
            </a:r>
          </a:p>
          <a:p>
            <a:pPr>
              <a:lnSpc>
                <a:spcPts val="4900"/>
              </a:lnSpc>
            </a:pPr>
            <a:r>
              <a:rPr lang="de-DE" sz="2800" dirty="0">
                <a:solidFill>
                  <a:srgbClr val="000000"/>
                </a:solidFill>
                <a:latin typeface="Fuchs 1"/>
              </a:rPr>
              <a:t>Jeden Monat stecken wir unsere 100 Euro jetzt in einen ETF.</a:t>
            </a:r>
          </a:p>
          <a:p>
            <a:pPr>
              <a:lnSpc>
                <a:spcPts val="4900"/>
              </a:lnSpc>
            </a:pPr>
            <a:r>
              <a:rPr lang="de-DE" sz="2800" dirty="0">
                <a:solidFill>
                  <a:srgbClr val="000000"/>
                </a:solidFill>
                <a:latin typeface="Fuchs 1"/>
              </a:rPr>
              <a:t>Cut 1: ET was?!</a:t>
            </a:r>
          </a:p>
          <a:p>
            <a:pPr>
              <a:lnSpc>
                <a:spcPts val="4900"/>
              </a:lnSpc>
            </a:pPr>
            <a:r>
              <a:rPr lang="de-DE" sz="2800" dirty="0">
                <a:solidFill>
                  <a:srgbClr val="000000"/>
                </a:solidFill>
                <a:latin typeface="Fuchs 1"/>
              </a:rPr>
              <a:t>Cut 2: Du weißt nicht, was ein ETF ist? Schau dir mein Video dazu an. Hier auf dem YouTube-Kanal.</a:t>
            </a:r>
          </a:p>
          <a:p>
            <a:pPr>
              <a:lnSpc>
                <a:spcPts val="4900"/>
              </a:lnSpc>
            </a:pPr>
            <a:endParaRPr lang="de-DE" sz="2800" dirty="0">
              <a:solidFill>
                <a:srgbClr val="000000"/>
              </a:solidFill>
              <a:latin typeface="Fuchs 1"/>
            </a:endParaRPr>
          </a:p>
          <a:p>
            <a:pPr>
              <a:lnSpc>
                <a:spcPts val="4900"/>
              </a:lnSpc>
            </a:pPr>
            <a:r>
              <a:rPr lang="de-DE" sz="2800" dirty="0">
                <a:solidFill>
                  <a:srgbClr val="000000"/>
                </a:solidFill>
                <a:latin typeface="Fuchs 1"/>
              </a:rPr>
              <a:t>Angenommen, dein ETF entwickelt sich jedes Jahr um 4% nach oben.</a:t>
            </a:r>
          </a:p>
          <a:p>
            <a:pPr>
              <a:lnSpc>
                <a:spcPts val="4900"/>
              </a:lnSpc>
            </a:pPr>
            <a:r>
              <a:rPr lang="de-DE" sz="2800" dirty="0">
                <a:solidFill>
                  <a:srgbClr val="000000"/>
                </a:solidFill>
                <a:latin typeface="Fuchs 1"/>
              </a:rPr>
              <a:t>Nach fünf Jahren hast du etwa 6.640 € bei 4 %</a:t>
            </a:r>
          </a:p>
          <a:p>
            <a:pPr>
              <a:lnSpc>
                <a:spcPts val="4900"/>
              </a:lnSpc>
            </a:pPr>
            <a:r>
              <a:rPr lang="de-DE" sz="2800" dirty="0">
                <a:solidFill>
                  <a:srgbClr val="000000"/>
                </a:solidFill>
                <a:latin typeface="Fuchs 1"/>
              </a:rPr>
              <a:t>Nach zehn Jahren sind’s über ca. 14.720 €</a:t>
            </a:r>
          </a:p>
          <a:p>
            <a:pPr>
              <a:lnSpc>
                <a:spcPts val="4900"/>
              </a:lnSpc>
            </a:pPr>
            <a:r>
              <a:rPr lang="de-DE" sz="2800" dirty="0">
                <a:solidFill>
                  <a:srgbClr val="000000"/>
                </a:solidFill>
                <a:latin typeface="Fuchs 1"/>
              </a:rPr>
              <a:t>Im Idealfall also 2.600 € Euro mehr als beim Sparbuch.</a:t>
            </a:r>
          </a:p>
          <a:p>
            <a:pPr>
              <a:lnSpc>
                <a:spcPts val="4900"/>
              </a:lnSpc>
            </a:pPr>
            <a:r>
              <a:rPr lang="de-DE" sz="2800" dirty="0" err="1">
                <a:solidFill>
                  <a:srgbClr val="000000"/>
                </a:solidFill>
                <a:latin typeface="Fuchs 1"/>
              </a:rPr>
              <a:t>Aaaaaaber</a:t>
            </a:r>
            <a:r>
              <a:rPr lang="de-DE" sz="2800" dirty="0">
                <a:solidFill>
                  <a:srgbClr val="000000"/>
                </a:solidFill>
                <a:latin typeface="Fuchs 1"/>
              </a:rPr>
              <a:t>: an der Börse geht’s auf und ab – und du weißt nie, ob der Markt gerade nach oben oder nach unten geht. Im schlimmsten Fall steht dein Depot bei -10%, wenn du dein Geld brauchst. Du musst also bereit sein, Risiko einzugehen</a:t>
            </a:r>
            <a:r>
              <a:rPr lang="de-DE" sz="3500" dirty="0">
                <a:solidFill>
                  <a:srgbClr val="000000"/>
                </a:solidFill>
                <a:latin typeface="Fuchs 1"/>
              </a:rPr>
              <a:t>.</a:t>
            </a:r>
          </a:p>
        </p:txBody>
      </p:sp>
    </p:spTree>
    <p:extLst>
      <p:ext uri="{BB962C8B-B14F-4D97-AF65-F5344CB8AC3E}">
        <p14:creationId xmlns:p14="http://schemas.microsoft.com/office/powerpoint/2010/main" val="29867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D9837-72E4-61D9-683B-294FD505CA4D}"/>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AE1CC7FC-2BDF-D804-4B71-E22B6BD1CF1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F388CCA8-402D-18CD-DCAE-13ACE236830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2A48EC0D-07E4-C9C8-9BE6-65AD1499F431}"/>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2B6E3175-E1B7-C2CD-EC11-4951A97C97F3}"/>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CB61AAD9-32B5-6B87-4D28-A0649833A8F9}"/>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E237D572-E387-FE2D-9CA2-72C8A8D0A75C}"/>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FCFB21A3-C310-5683-55A1-8431D74098C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8E619593-FAE3-E474-A3A6-11CAD40CB71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F12D84C9-E370-321A-8D55-85EF1FDF27FD}"/>
              </a:ext>
            </a:extLst>
          </p:cNvPr>
          <p:cNvSpPr txBox="1"/>
          <p:nvPr/>
        </p:nvSpPr>
        <p:spPr>
          <a:xfrm>
            <a:off x="5450710" y="952500"/>
            <a:ext cx="11808590" cy="9371155"/>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Bausparen</a:t>
            </a:r>
          </a:p>
          <a:p>
            <a:pPr>
              <a:lnSpc>
                <a:spcPts val="4900"/>
              </a:lnSpc>
            </a:pPr>
            <a:r>
              <a:rPr lang="de-DE" sz="2800" dirty="0">
                <a:solidFill>
                  <a:srgbClr val="000000"/>
                </a:solidFill>
                <a:latin typeface="Fuchs 1"/>
              </a:rPr>
              <a:t>Wenn du heute aber weißt, dass du in 5 - 10 Jahren wirklich kaufen oder renovieren willst, dann ist ein Bausparvertrag sinnvoll.</a:t>
            </a:r>
          </a:p>
          <a:p>
            <a:pPr>
              <a:lnSpc>
                <a:spcPts val="4900"/>
              </a:lnSpc>
            </a:pPr>
            <a:r>
              <a:rPr lang="de-DE" sz="2800" dirty="0">
                <a:solidFill>
                  <a:srgbClr val="000000"/>
                </a:solidFill>
                <a:latin typeface="Fuchs 1"/>
              </a:rPr>
              <a:t>Das Prinzip: Erst sparst du regelmäßig Geld – und bekommst später ein festes Darlehen zu einem heute schon garantierten Zinssatz</a:t>
            </a:r>
          </a:p>
          <a:p>
            <a:pPr>
              <a:lnSpc>
                <a:spcPts val="4900"/>
              </a:lnSpc>
            </a:pPr>
            <a:endParaRPr lang="de-DE" sz="2800" dirty="0">
              <a:solidFill>
                <a:srgbClr val="000000"/>
              </a:solidFill>
              <a:latin typeface="Fuchs 1"/>
            </a:endParaRPr>
          </a:p>
          <a:p>
            <a:pPr>
              <a:lnSpc>
                <a:spcPts val="4900"/>
              </a:lnSpc>
            </a:pPr>
            <a:r>
              <a:rPr lang="de-DE" sz="2800" dirty="0">
                <a:solidFill>
                  <a:srgbClr val="000000"/>
                </a:solidFill>
                <a:latin typeface="Fuchs 1"/>
              </a:rPr>
              <a:t>Hier eine Beispielrechnung:</a:t>
            </a:r>
          </a:p>
          <a:p>
            <a:pPr>
              <a:lnSpc>
                <a:spcPts val="4900"/>
              </a:lnSpc>
            </a:pPr>
            <a:r>
              <a:rPr lang="de-DE" sz="2800" dirty="0">
                <a:solidFill>
                  <a:srgbClr val="000000"/>
                </a:solidFill>
                <a:latin typeface="Fuchs 1"/>
              </a:rPr>
              <a:t>Du sparst 100 € im Monat, also 1.200 € pro Jahr. Nach knapp 7 Jahren hast du ca. 8.100 € eigene Einzahlungen geleistet. Plus die </a:t>
            </a:r>
            <a:r>
              <a:rPr lang="de-DE" sz="2800" dirty="0" err="1">
                <a:solidFill>
                  <a:srgbClr val="000000"/>
                </a:solidFill>
                <a:latin typeface="Fuchs 1"/>
              </a:rPr>
              <a:t>vL</a:t>
            </a:r>
            <a:r>
              <a:rPr lang="de-DE" sz="2800" dirty="0">
                <a:solidFill>
                  <a:srgbClr val="000000"/>
                </a:solidFill>
                <a:latin typeface="Fuchs 1"/>
              </a:rPr>
              <a:t> vom Chef und der staatlichen ergibt sich ein Guthaben von 12.043 €.</a:t>
            </a:r>
          </a:p>
          <a:p>
            <a:pPr>
              <a:lnSpc>
                <a:spcPts val="4900"/>
              </a:lnSpc>
            </a:pPr>
            <a:r>
              <a:rPr lang="de-DE" sz="2800" dirty="0">
                <a:solidFill>
                  <a:srgbClr val="000000"/>
                </a:solidFill>
                <a:latin typeface="Fuchs 1"/>
              </a:rPr>
              <a:t>Dann hast du noch Anspruch auf ein Darlehen über fast 9.000 € zu einem festen Zinssatz – egal wie sich die Zinsen am Markt entwickelt haben bis dahin.</a:t>
            </a:r>
          </a:p>
          <a:p>
            <a:pPr>
              <a:lnSpc>
                <a:spcPts val="4900"/>
              </a:lnSpc>
            </a:pPr>
            <a:r>
              <a:rPr lang="de-DE" sz="2800" dirty="0">
                <a:solidFill>
                  <a:srgbClr val="000000"/>
                </a:solidFill>
                <a:latin typeface="Fuchs 1"/>
              </a:rPr>
              <a:t>Ob du das Darlehen in Anspruch nimmst oder lieber </a:t>
            </a:r>
            <a:r>
              <a:rPr lang="de-DE" sz="2800" dirty="0" err="1">
                <a:solidFill>
                  <a:srgbClr val="000000"/>
                </a:solidFill>
                <a:latin typeface="Fuchs 1"/>
              </a:rPr>
              <a:t>auscashed</a:t>
            </a:r>
            <a:r>
              <a:rPr lang="de-DE" sz="2800" dirty="0">
                <a:solidFill>
                  <a:srgbClr val="000000"/>
                </a:solidFill>
                <a:latin typeface="Fuchs 1"/>
              </a:rPr>
              <a:t> kannst du selbst entscheiden</a:t>
            </a:r>
            <a:endParaRPr lang="de-DE" sz="3500" dirty="0">
              <a:solidFill>
                <a:srgbClr val="000000"/>
              </a:solidFill>
              <a:latin typeface="Fuchs 1"/>
            </a:endParaRPr>
          </a:p>
        </p:txBody>
      </p:sp>
    </p:spTree>
    <p:extLst>
      <p:ext uri="{BB962C8B-B14F-4D97-AF65-F5344CB8AC3E}">
        <p14:creationId xmlns:p14="http://schemas.microsoft.com/office/powerpoint/2010/main" val="2960005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D93FD-25E3-764F-65BA-2FC83624FEF5}"/>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9B3D84EC-B784-3785-AB56-1326E750AC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AE1CC7FC-2BDF-D804-4B71-E22B6BD1CF1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8E159EB2-CD41-D9FC-2932-AB9A6656E650}"/>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7AA4E248-0912-18BC-72CB-1014DBB2604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66211441-6034-FAF5-B84B-384A4FF3B82B}"/>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E43B2A8E-B87E-72EA-49A5-434EBFA664F0}"/>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C29A2AB0-EBD8-1260-3B3D-FD18259C74E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0E58BD6E-0ABF-A5CE-E55D-000790A6F22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ABCD7E86-AB6F-B721-8B8F-AA65B576CBEF}"/>
              </a:ext>
            </a:extLst>
          </p:cNvPr>
          <p:cNvSpPr txBox="1"/>
          <p:nvPr/>
        </p:nvSpPr>
        <p:spPr>
          <a:xfrm>
            <a:off x="5450710" y="952500"/>
            <a:ext cx="11808590" cy="8143704"/>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Fazit</a:t>
            </a:r>
          </a:p>
          <a:p>
            <a:pPr>
              <a:lnSpc>
                <a:spcPts val="4900"/>
              </a:lnSpc>
            </a:pPr>
            <a:r>
              <a:rPr lang="de-DE" sz="3600" dirty="0">
                <a:solidFill>
                  <a:srgbClr val="000000"/>
                </a:solidFill>
                <a:latin typeface="Fuchs" pitchFamily="2" charset="0"/>
              </a:rPr>
              <a:t>Aber was davon passt jetzt am besten zu dir?</a:t>
            </a:r>
          </a:p>
          <a:p>
            <a:pPr>
              <a:lnSpc>
                <a:spcPts val="4900"/>
              </a:lnSpc>
            </a:pPr>
            <a:r>
              <a:rPr lang="de-DE" sz="3600" dirty="0">
                <a:solidFill>
                  <a:srgbClr val="000000"/>
                </a:solidFill>
                <a:latin typeface="Fuchs" pitchFamily="2" charset="0"/>
              </a:rPr>
              <a:t>Naja, das kommt darauf an, welcher Typ du bist und welche Sparziele du verfolgts.</a:t>
            </a:r>
          </a:p>
          <a:p>
            <a:pPr>
              <a:lnSpc>
                <a:spcPts val="4900"/>
              </a:lnSpc>
            </a:pPr>
            <a:r>
              <a:rPr lang="de-DE" sz="3600" dirty="0">
                <a:solidFill>
                  <a:srgbClr val="000000"/>
                </a:solidFill>
                <a:latin typeface="Fuchs" pitchFamily="2" charset="0"/>
              </a:rPr>
              <a:t>Du gehst lieber auf Nummer sicher und träumst von den eignen vier Wänden? Dann empfehlen wir den Bausparvertrag!</a:t>
            </a:r>
          </a:p>
          <a:p>
            <a:pPr>
              <a:lnSpc>
                <a:spcPts val="4900"/>
              </a:lnSpc>
            </a:pPr>
            <a:r>
              <a:rPr lang="de-DE" sz="3600" dirty="0">
                <a:solidFill>
                  <a:srgbClr val="000000"/>
                </a:solidFill>
                <a:latin typeface="Fuchs" pitchFamily="2" charset="0"/>
              </a:rPr>
              <a:t>Du bist risikobereit und willst dein Geld für dich arbeiten lassen? Ein ETF könnte interessant für dich sein.</a:t>
            </a:r>
          </a:p>
          <a:p>
            <a:pPr>
              <a:lnSpc>
                <a:spcPts val="4900"/>
              </a:lnSpc>
            </a:pPr>
            <a:endParaRPr lang="de-DE" sz="3600" dirty="0">
              <a:solidFill>
                <a:srgbClr val="000000"/>
              </a:solidFill>
              <a:latin typeface="Fuchs" pitchFamily="2" charset="0"/>
            </a:endParaRPr>
          </a:p>
          <a:p>
            <a:pPr>
              <a:lnSpc>
                <a:spcPts val="4900"/>
              </a:lnSpc>
            </a:pPr>
            <a:r>
              <a:rPr lang="de-DE" sz="3600" dirty="0">
                <a:solidFill>
                  <a:srgbClr val="000000"/>
                </a:solidFill>
                <a:latin typeface="Fuchs" pitchFamily="2" charset="0"/>
              </a:rPr>
              <a:t>Was ist dein Ziel – ausziehen, mieten oder irgendwann kaufen? Und wie sparst du aktuell? </a:t>
            </a:r>
            <a:r>
              <a:rPr lang="de-DE" sz="3600" dirty="0" err="1">
                <a:solidFill>
                  <a:srgbClr val="000000"/>
                </a:solidFill>
                <a:latin typeface="Fuchs" pitchFamily="2" charset="0"/>
              </a:rPr>
              <a:t>Schreib’s</a:t>
            </a:r>
            <a:r>
              <a:rPr lang="de-DE" sz="3600" dirty="0">
                <a:solidFill>
                  <a:srgbClr val="000000"/>
                </a:solidFill>
                <a:latin typeface="Fuchs" pitchFamily="2" charset="0"/>
              </a:rPr>
              <a:t> in die Kommentare.</a:t>
            </a:r>
            <a:endParaRPr lang="de-DE" sz="4000" dirty="0">
              <a:solidFill>
                <a:srgbClr val="000000"/>
              </a:solidFill>
              <a:latin typeface="Fuchs" pitchFamily="2" charset="0"/>
            </a:endParaRPr>
          </a:p>
        </p:txBody>
      </p:sp>
    </p:spTree>
    <p:extLst>
      <p:ext uri="{BB962C8B-B14F-4D97-AF65-F5344CB8AC3E}">
        <p14:creationId xmlns:p14="http://schemas.microsoft.com/office/powerpoint/2010/main" val="682479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8A8A0-0183-C655-91C7-4E8D26FF78FA}"/>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191B8D37-0293-20B6-6CF7-826184EFEFE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640547F6-A2C6-2724-5608-585FACC42B7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E820AF11-93F4-0EB0-65F1-FCEDE626802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17B3C13C-2754-3964-B8BE-3ADAFF43B99D}"/>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AA93F427-3987-6AFF-213C-DC76979BF1EF}"/>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DD234E60-859D-C2EB-3156-43D5A4FEF491}"/>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9A535A19-27B7-D0D2-6AA1-F83A0054441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8D5630B7-D75C-7257-6066-A224514BEE3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933A2844-06BB-E2FD-BB82-496CC73473C2}"/>
              </a:ext>
            </a:extLst>
          </p:cNvPr>
          <p:cNvSpPr txBox="1"/>
          <p:nvPr/>
        </p:nvSpPr>
        <p:spPr>
          <a:xfrm>
            <a:off x="5450710" y="952500"/>
            <a:ext cx="11808590" cy="8115299"/>
          </a:xfrm>
          <a:prstGeom prst="rect">
            <a:avLst/>
          </a:prstGeom>
        </p:spPr>
        <p:txBody>
          <a:bodyPr lIns="0" tIns="0" rIns="0" bIns="0" rtlCol="0" anchor="t">
            <a:spAutoFit/>
          </a:bodyPr>
          <a:lstStyle/>
          <a:p>
            <a:pPr>
              <a:lnSpc>
                <a:spcPts val="4900"/>
              </a:lnSpc>
            </a:pPr>
            <a:r>
              <a:rPr lang="de-DE" sz="3500" b="1" dirty="0">
                <a:solidFill>
                  <a:srgbClr val="000000"/>
                </a:solidFill>
                <a:latin typeface="Fuchs Black" pitchFamily="2" charset="0"/>
              </a:rPr>
              <a:t>SHORT Version</a:t>
            </a:r>
          </a:p>
          <a:p>
            <a:pPr>
              <a:lnSpc>
                <a:spcPts val="4900"/>
              </a:lnSpc>
            </a:pPr>
            <a:r>
              <a:rPr lang="de-DE" sz="3500" dirty="0">
                <a:solidFill>
                  <a:srgbClr val="000000"/>
                </a:solidFill>
                <a:latin typeface="Fuchs" pitchFamily="2" charset="0"/>
              </a:rPr>
              <a:t>Du willst irgendwann raus aus Hotel Mama und in deine eigene Bude? Dann brauchst du Geld! Aber wie sparst du wofür am besten?</a:t>
            </a:r>
          </a:p>
          <a:p>
            <a:pPr>
              <a:lnSpc>
                <a:spcPts val="4900"/>
              </a:lnSpc>
            </a:pPr>
            <a:r>
              <a:rPr lang="de-DE" sz="3500" dirty="0">
                <a:solidFill>
                  <a:srgbClr val="000000"/>
                </a:solidFill>
                <a:latin typeface="Fuchs" pitchFamily="2" charset="0"/>
              </a:rPr>
              <a:t>Sparbuch, Tagesgeld, ETF oder Bausparvertrag? Ich verrate es dir.</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Sparbuch? Vergiss es. Gibt kaum Zinsen und dein Geld verliert durch Inflation an Wert. Oldschool – aber nicht im guten Sinn.</a:t>
            </a:r>
          </a:p>
          <a:p>
            <a:pPr>
              <a:lnSpc>
                <a:spcPts val="4900"/>
              </a:lnSpc>
            </a:pPr>
            <a:r>
              <a:rPr lang="de-DE" sz="3500" dirty="0">
                <a:solidFill>
                  <a:srgbClr val="000000"/>
                </a:solidFill>
                <a:latin typeface="Fuchs" pitchFamily="2" charset="0"/>
              </a:rPr>
              <a:t>Tagesgeld? Schon besser. Gibt aktuell wieder so 2 bis 3 % Zinsen. Top für kurzfristiges Sparen, zum Beispiel wenn du in 1–2 Jahren ausziehen willst.</a:t>
            </a:r>
          </a:p>
        </p:txBody>
      </p:sp>
    </p:spTree>
    <p:extLst>
      <p:ext uri="{BB962C8B-B14F-4D97-AF65-F5344CB8AC3E}">
        <p14:creationId xmlns:p14="http://schemas.microsoft.com/office/powerpoint/2010/main" val="878256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CD040-0961-C7AF-9EBB-A078D7E8FEBF}"/>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2CD9C2A-ABEA-3993-70A8-51CC2159EE2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191B8D37-0293-20B6-6CF7-826184EFEFE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43F11E44-90FD-ED6B-D91F-41A7419D5141}"/>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A73CBCE7-3E09-4105-56EC-8C58CE91EB7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55961D25-2F2B-B7B4-850F-451535A5FD77}"/>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7870CDFA-EE72-358B-E5A1-957EB7784480}"/>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999E5B57-6479-FA34-BE4D-51BAE21D65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BC82D7EE-DE34-5C77-8D08-A6E96C1C3BD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398D63C0-11F9-EAA4-01E5-995602F451C2}"/>
              </a:ext>
            </a:extLst>
          </p:cNvPr>
          <p:cNvSpPr txBox="1"/>
          <p:nvPr/>
        </p:nvSpPr>
        <p:spPr>
          <a:xfrm>
            <a:off x="5450710" y="952500"/>
            <a:ext cx="11808590" cy="5601790"/>
          </a:xfrm>
          <a:prstGeom prst="rect">
            <a:avLst/>
          </a:prstGeom>
        </p:spPr>
        <p:txBody>
          <a:bodyPr lIns="0" tIns="0" rIns="0" bIns="0" rtlCol="0" anchor="t">
            <a:spAutoFit/>
          </a:bodyPr>
          <a:lstStyle/>
          <a:p>
            <a:pPr>
              <a:lnSpc>
                <a:spcPts val="4900"/>
              </a:lnSpc>
            </a:pPr>
            <a:r>
              <a:rPr lang="de-DE" sz="3500" dirty="0">
                <a:solidFill>
                  <a:srgbClr val="000000"/>
                </a:solidFill>
                <a:latin typeface="Fuchs" pitchFamily="2" charset="0"/>
              </a:rPr>
              <a:t>ETF? Eher was, wenn du langfristig sparen willst, für z.B. Eigenkapital. Plan mal mit mindestens 5–10 Jahre </a:t>
            </a:r>
            <a:r>
              <a:rPr lang="de-DE" sz="3500" dirty="0" err="1">
                <a:solidFill>
                  <a:srgbClr val="000000"/>
                </a:solidFill>
                <a:latin typeface="Fuchs" pitchFamily="2" charset="0"/>
              </a:rPr>
              <a:t>Sparzeit</a:t>
            </a:r>
            <a:r>
              <a:rPr lang="de-DE" sz="3500" dirty="0">
                <a:solidFill>
                  <a:srgbClr val="000000"/>
                </a:solidFill>
                <a:latin typeface="Fuchs" pitchFamily="2" charset="0"/>
              </a:rPr>
              <a:t> – oder mehr. Außerdem hast du ein Verlustrisiko, weil die Kurse an den Börsen schwanken.</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Bausparvertrag? Klingt lahm, kann aber sinnvoll sein, wenn du mal 'ne Immobilie kaufen oder modernisieren willst. Erst sparen, dann günstigen Kredit sichern. Aber lohnt sich eher bei konkreten Plänen.</a:t>
            </a:r>
          </a:p>
        </p:txBody>
      </p:sp>
    </p:spTree>
    <p:extLst>
      <p:ext uri="{BB962C8B-B14F-4D97-AF65-F5344CB8AC3E}">
        <p14:creationId xmlns:p14="http://schemas.microsoft.com/office/powerpoint/2010/main" val="2819924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ohnies_C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ohnies_CIs" id="{67CB04CF-C359-479B-B176-E019BBF05B78}" vid="{F3A55EA0-DFDB-48CE-910F-609D51C2593F}"/>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ee2379-2e15-475e-97cc-b1d958679329" xsi:nil="true"/>
    <lcf76f155ced4ddcb4097134ff3c332f xmlns="664c15bb-a85d-4aa5-a64c-3adce72c38e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A576E4E51DF2E046B823EBD4B33523C2" ma:contentTypeVersion="14" ma:contentTypeDescription="Ein neues Dokument erstellen." ma:contentTypeScope="" ma:versionID="85f6a341a8b8ae8add7fc8ef255f541e">
  <xsd:schema xmlns:xsd="http://www.w3.org/2001/XMLSchema" xmlns:xs="http://www.w3.org/2001/XMLSchema" xmlns:p="http://schemas.microsoft.com/office/2006/metadata/properties" xmlns:ns2="664c15bb-a85d-4aa5-a64c-3adce72c38e7" xmlns:ns3="0cee2379-2e15-475e-97cc-b1d958679329" targetNamespace="http://schemas.microsoft.com/office/2006/metadata/properties" ma:root="true" ma:fieldsID="224e585e31e05fd0ca514bad91d03cbc" ns2:_="" ns3:_="">
    <xsd:import namespace="664c15bb-a85d-4aa5-a64c-3adce72c38e7"/>
    <xsd:import namespace="0cee2379-2e15-475e-97cc-b1d95867932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c15bb-a85d-4aa5-a64c-3adce72c3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Bildmarkierungen" ma:readOnly="false" ma:fieldId="{5cf76f15-5ced-4ddc-b409-7134ff3c332f}" ma:taxonomyMulti="true" ma:sspId="da910964-dc38-4079-8785-d5abb5330539"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cee2379-2e15-475e-97cc-b1d958679329" elementFormDefault="qualified">
    <xsd:import namespace="http://schemas.microsoft.com/office/2006/documentManagement/types"/>
    <xsd:import namespace="http://schemas.microsoft.com/office/infopath/2007/PartnerControls"/>
    <xsd:element name="SharedWithUsers" ma:index="1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Freigegeben für - Details" ma:internalName="SharedWithDetails" ma:readOnly="true">
      <xsd:simpleType>
        <xsd:restriction base="dms:Note">
          <xsd:maxLength value="255"/>
        </xsd:restriction>
      </xsd:simpleType>
    </xsd:element>
    <xsd:element name="TaxCatchAll" ma:index="16" nillable="true" ma:displayName="Taxonomy Catch All Column" ma:hidden="true" ma:list="{2ff3f9a9-e52e-4aa0-bf47-856ff55305e1}" ma:internalName="TaxCatchAll" ma:showField="CatchAllData" ma:web="0cee2379-2e15-475e-97cc-b1d9586793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2FD9C8-7CC0-48FB-9B04-3E6D623F37FE}">
  <ds:schemaRefs>
    <ds:schemaRef ds:uri="0cee2379-2e15-475e-97cc-b1d958679329"/>
    <ds:schemaRef ds:uri="664c15bb-a85d-4aa5-a64c-3adce72c38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27C1ECC-DCF2-45FD-A891-4FF8BF90E2B7}">
  <ds:schemaRefs>
    <ds:schemaRef ds:uri="0cee2379-2e15-475e-97cc-b1d958679329"/>
    <ds:schemaRef ds:uri="664c15bb-a85d-4aa5-a64c-3adce72c38e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DEFF790-CEBC-4D6E-A062-4D2D087EBF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Wohnies_CIs</Template>
  <TotalTime>0</TotalTime>
  <Words>937</Words>
  <Application>Microsoft Office PowerPoint</Application>
  <PresentationFormat>Benutzerdefiniert</PresentationFormat>
  <Paragraphs>102</Paragraphs>
  <Slides>11</Slides>
  <Notes>11</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11</vt:i4>
      </vt:variant>
    </vt:vector>
  </HeadingPairs>
  <TitlesOfParts>
    <vt:vector size="18" baseType="lpstr">
      <vt:lpstr>Calibri</vt:lpstr>
      <vt:lpstr>Fuchs Black</vt:lpstr>
      <vt:lpstr>Fuchs 1</vt:lpstr>
      <vt:lpstr>Arial</vt:lpstr>
      <vt:lpstr>Fuchs</vt:lpstr>
      <vt:lpstr>Wohnies_CIs</vt:lpstr>
      <vt:lpstr>think-cell Folie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01</dc:title>
  <dc:creator>Hanna Seitz, MAC-CC</dc:creator>
  <cp:lastModifiedBy>Lisa Rauch, MAC-CC</cp:lastModifiedBy>
  <cp:revision>695</cp:revision>
  <dcterms:created xsi:type="dcterms:W3CDTF">2006-08-16T00:00:00Z</dcterms:created>
  <dcterms:modified xsi:type="dcterms:W3CDTF">2025-08-19T08:03:39Z</dcterms:modified>
  <dc:identifier>DAF0sVywPng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122b1c8-5473-4dd7-bc25-cbc3cc84827d_Enabled">
    <vt:lpwstr>true</vt:lpwstr>
  </property>
  <property fmtid="{D5CDD505-2E9C-101B-9397-08002B2CF9AE}" pid="3" name="MSIP_Label_d122b1c8-5473-4dd7-bc25-cbc3cc84827d_SetDate">
    <vt:lpwstr>2023-11-20T10:22:20Z</vt:lpwstr>
  </property>
  <property fmtid="{D5CDD505-2E9C-101B-9397-08002B2CF9AE}" pid="4" name="MSIP_Label_d122b1c8-5473-4dd7-bc25-cbc3cc84827d_Method">
    <vt:lpwstr>Standard</vt:lpwstr>
  </property>
  <property fmtid="{D5CDD505-2E9C-101B-9397-08002B2CF9AE}" pid="5" name="MSIP_Label_d122b1c8-5473-4dd7-bc25-cbc3cc84827d_Name">
    <vt:lpwstr>SHG-Intern</vt:lpwstr>
  </property>
  <property fmtid="{D5CDD505-2E9C-101B-9397-08002B2CF9AE}" pid="6" name="MSIP_Label_d122b1c8-5473-4dd7-bc25-cbc3cc84827d_SiteId">
    <vt:lpwstr>bc975425-3282-4beb-ad12-1cc18b1d7039</vt:lpwstr>
  </property>
  <property fmtid="{D5CDD505-2E9C-101B-9397-08002B2CF9AE}" pid="7" name="MSIP_Label_d122b1c8-5473-4dd7-bc25-cbc3cc84827d_ActionId">
    <vt:lpwstr>e1d4e2fe-a889-4c3d-941f-434ade09368c</vt:lpwstr>
  </property>
  <property fmtid="{D5CDD505-2E9C-101B-9397-08002B2CF9AE}" pid="8" name="MSIP_Label_d122b1c8-5473-4dd7-bc25-cbc3cc84827d_ContentBits">
    <vt:lpwstr>0</vt:lpwstr>
  </property>
  <property fmtid="{D5CDD505-2E9C-101B-9397-08002B2CF9AE}" pid="9" name="ContentTypeId">
    <vt:lpwstr>0x010100A576E4E51DF2E046B823EBD4B33523C2</vt:lpwstr>
  </property>
  <property fmtid="{D5CDD505-2E9C-101B-9397-08002B2CF9AE}" pid="10" name="MediaServiceImageTags">
    <vt:lpwstr/>
  </property>
</Properties>
</file>