
<file path=[Content_Types].xml><?xml version="1.0" encoding="utf-8"?>
<Types xmlns="http://schemas.openxmlformats.org/package/2006/content-types">
  <Default Extension="bin" ContentType="application/vnd.openxmlformats-officedocument.oleObject"/>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2.xml" ContentType="application/vnd.openxmlformats-officedocument.theme+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1" r:id="rId4"/>
  </p:sldMasterIdLst>
  <p:notesMasterIdLst>
    <p:notesMasterId r:id="rId9"/>
  </p:notesMasterIdLst>
  <p:sldIdLst>
    <p:sldId id="256" r:id="rId5"/>
    <p:sldId id="285" r:id="rId6"/>
    <p:sldId id="286" r:id="rId7"/>
    <p:sldId id="265" r:id="rId8"/>
  </p:sldIdLst>
  <p:sldSz cx="18288000" cy="10287000"/>
  <p:notesSz cx="6858000" cy="9144000"/>
  <p:embeddedFontLst>
    <p:embeddedFont>
      <p:font typeface="Fuchs" pitchFamily="2" charset="0"/>
      <p:regular r:id="rId10"/>
      <p:bold r:id="rId11"/>
      <p:italic r:id="rId12"/>
      <p:boldItalic r:id="rId13"/>
    </p:embeddedFont>
    <p:embeddedFont>
      <p:font typeface="Fuchs Black" pitchFamily="2" charset="0"/>
      <p:bold r:id="rId14"/>
    </p:embeddedFont>
  </p:embeddedFontLst>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09" autoAdjust="0"/>
    <p:restoredTop sz="94660"/>
  </p:normalViewPr>
  <p:slideViewPr>
    <p:cSldViewPr snapToGrid="0">
      <p:cViewPr varScale="1">
        <p:scale>
          <a:sx n="81" d="100"/>
          <a:sy n="81" d="100"/>
        </p:scale>
        <p:origin x="462" y="11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60AE3DE2-5E5B-4A0F-B401-AAC80C290657}" type="datetimeFigureOut">
              <a:rPr lang="de-DE" smtClean="0"/>
              <a:pPr/>
              <a:t>11.09.2025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95158EE2-8904-4B5E-B2F4-2E3394ADEFCC}" type="slidenum">
              <a:rPr lang="de-DE" smtClean="0"/>
              <a:pPr/>
              <a:t>‹Nr.›</a:t>
            </a:fld>
            <a:endParaRPr lang="de-DE"/>
          </a:p>
        </p:txBody>
      </p:sp>
    </p:spTree>
    <p:extLst>
      <p:ext uri="{BB962C8B-B14F-4D97-AF65-F5344CB8AC3E}">
        <p14:creationId xmlns:p14="http://schemas.microsoft.com/office/powerpoint/2010/main" val="1318794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95158EE2-8904-4B5E-B2F4-2E3394ADEFCC}" type="slidenum">
              <a:rPr lang="de-DE" smtClean="0"/>
              <a:pPr/>
              <a:t>1</a:t>
            </a:fld>
            <a:endParaRPr lang="de-DE"/>
          </a:p>
        </p:txBody>
      </p:sp>
    </p:spTree>
    <p:extLst>
      <p:ext uri="{BB962C8B-B14F-4D97-AF65-F5344CB8AC3E}">
        <p14:creationId xmlns:p14="http://schemas.microsoft.com/office/powerpoint/2010/main" val="1722001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30AAF-7384-97BE-7BD6-B6FADB0A7631}"/>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D5E7EE2-0A2C-16E6-A70F-329CD2E3FE8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A3F134B-A4FA-3170-F2D5-DDC2F48CBC55}"/>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BDB0CE78-CF30-91FF-1500-87120CC6CC44}"/>
              </a:ext>
            </a:extLst>
          </p:cNvPr>
          <p:cNvSpPr>
            <a:spLocks noGrp="1"/>
          </p:cNvSpPr>
          <p:nvPr>
            <p:ph type="sldNum" sz="quarter" idx="5"/>
          </p:nvPr>
        </p:nvSpPr>
        <p:spPr/>
        <p:txBody>
          <a:bodyPr/>
          <a:lstStyle/>
          <a:p>
            <a:fld id="{95158EE2-8904-4B5E-B2F4-2E3394ADEFCC}" type="slidenum">
              <a:rPr lang="de-DE" smtClean="0"/>
              <a:pPr/>
              <a:t>2</a:t>
            </a:fld>
            <a:endParaRPr lang="de-DE"/>
          </a:p>
        </p:txBody>
      </p:sp>
    </p:spTree>
    <p:extLst>
      <p:ext uri="{BB962C8B-B14F-4D97-AF65-F5344CB8AC3E}">
        <p14:creationId xmlns:p14="http://schemas.microsoft.com/office/powerpoint/2010/main" val="3660229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1073D-E42B-24DC-3B4A-5DE44A9668F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9D60CF0-246A-6A76-19FF-35D05623870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BB946B2-7DD5-11D3-0344-3B929FAE6F59}"/>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0B0D1E75-72BB-5A52-0129-06CBFF1618AA}"/>
              </a:ext>
            </a:extLst>
          </p:cNvPr>
          <p:cNvSpPr>
            <a:spLocks noGrp="1"/>
          </p:cNvSpPr>
          <p:nvPr>
            <p:ph type="sldNum" sz="quarter" idx="5"/>
          </p:nvPr>
        </p:nvSpPr>
        <p:spPr/>
        <p:txBody>
          <a:bodyPr/>
          <a:lstStyle/>
          <a:p>
            <a:fld id="{95158EE2-8904-4B5E-B2F4-2E3394ADEFCC}" type="slidenum">
              <a:rPr lang="de-DE" smtClean="0"/>
              <a:pPr/>
              <a:t>3</a:t>
            </a:fld>
            <a:endParaRPr lang="de-DE"/>
          </a:p>
        </p:txBody>
      </p:sp>
    </p:spTree>
    <p:extLst>
      <p:ext uri="{BB962C8B-B14F-4D97-AF65-F5344CB8AC3E}">
        <p14:creationId xmlns:p14="http://schemas.microsoft.com/office/powerpoint/2010/main" val="3854190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95158EE2-8904-4B5E-B2F4-2E3394ADEFCC}" type="slidenum">
              <a:rPr lang="de-DE" smtClean="0"/>
              <a:pPr/>
              <a:t>4</a:t>
            </a:fld>
            <a:endParaRPr lang="de-DE"/>
          </a:p>
        </p:txBody>
      </p:sp>
    </p:spTree>
    <p:extLst>
      <p:ext uri="{BB962C8B-B14F-4D97-AF65-F5344CB8AC3E}">
        <p14:creationId xmlns:p14="http://schemas.microsoft.com/office/powerpoint/2010/main" val="25097210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F0A79870-557B-3EB2-C023-293CBAD6B569}"/>
              </a:ext>
            </a:extLst>
          </p:cNvPr>
          <p:cNvGraphicFramePr>
            <a:graphicFrameLocks noChangeAspect="1"/>
          </p:cNvGraphicFramePr>
          <p:nvPr userDrawn="1">
            <p:custDataLst>
              <p:tags r:id="rId1"/>
            </p:custDataLst>
            <p:extLst>
              <p:ext uri="{D42A27DB-BD31-4B8C-83A1-F6EECF244321}">
                <p14:modId xmlns:p14="http://schemas.microsoft.com/office/powerpoint/2010/main" val="5775683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F0A79870-557B-3EB2-C023-293CBAD6B56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ctrTitle"/>
          </p:nvPr>
        </p:nvSpPr>
        <p:spPr>
          <a:xfrm>
            <a:off x="685800" y="2130425"/>
            <a:ext cx="7772400" cy="1470025"/>
          </a:xfrm>
        </p:spPr>
        <p:txBody>
          <a:bodyPr vert="horz"/>
          <a:lstStyle>
            <a:lvl1pPr rtl="0">
              <a:defRPr/>
            </a:lvl1pPr>
          </a:lstStyle>
          <a:p>
            <a:r>
              <a:rPr lang="de-DE"/>
              <a:t>Mastertitelformat bearbeiten</a:t>
            </a:r>
          </a:p>
        </p:txBody>
      </p:sp>
      <p:sp>
        <p:nvSpPr>
          <p:cNvPr id="3" name="Subtitle 2"/>
          <p:cNvSpPr>
            <a:spLocks noGrp="1"/>
          </p:cNvSpPr>
          <p:nvPr>
            <p:ph type="subTitle" idx="1"/>
          </p:nvPr>
        </p:nvSpPr>
        <p:spPr>
          <a:xfrm>
            <a:off x="1371600" y="3886200"/>
            <a:ext cx="6400800" cy="1752600"/>
          </a:xfrm>
        </p:spPr>
        <p:txBody>
          <a:bodyPr/>
          <a:lstStyle>
            <a:lvl1pPr marL="0" indent="0" algn="ctr" rtl="0">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30969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D0F74E7D-CBFD-D80F-F09C-2C48FCA7908A}"/>
              </a:ext>
            </a:extLst>
          </p:cNvPr>
          <p:cNvGraphicFramePr>
            <a:graphicFrameLocks noChangeAspect="1"/>
          </p:cNvGraphicFramePr>
          <p:nvPr userDrawn="1">
            <p:custDataLst>
              <p:tags r:id="rId1"/>
            </p:custDataLst>
            <p:extLst>
              <p:ext uri="{D42A27DB-BD31-4B8C-83A1-F6EECF244321}">
                <p14:modId xmlns:p14="http://schemas.microsoft.com/office/powerpoint/2010/main" val="6370465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D0F74E7D-CBFD-D80F-F09C-2C48FCA790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Vertical Text Placeholder 2"/>
          <p:cNvSpPr>
            <a:spLocks noGrp="1"/>
          </p:cNvSpPr>
          <p:nvPr>
            <p:ph type="body" orient="vert" idx="1"/>
          </p:nvPr>
        </p:nvSpPr>
        <p:spPr/>
        <p:txBody>
          <a:bodyPr vert="eaVert"/>
          <a:lstStyle>
            <a:lvl1pPr rtl="0">
              <a:defRPr/>
            </a:lvl1pPr>
            <a:lvl2pPr rtl="0">
              <a:defRPr/>
            </a:lvl2pPr>
            <a:lvl3pPr rtl="0">
              <a:defRPr/>
            </a:lvl3pPr>
            <a:lvl4pPr rtl="0">
              <a:defRPr/>
            </a:lvl4pPr>
            <a:lvl5pPr rtl="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3977669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FF7B87FA-AD07-0580-7068-313FF07AE23E}"/>
              </a:ext>
            </a:extLst>
          </p:cNvPr>
          <p:cNvGraphicFramePr>
            <a:graphicFrameLocks noChangeAspect="1"/>
          </p:cNvGraphicFramePr>
          <p:nvPr userDrawn="1">
            <p:custDataLst>
              <p:tags r:id="rId1"/>
            </p:custDataLst>
            <p:extLst>
              <p:ext uri="{D42A27DB-BD31-4B8C-83A1-F6EECF244321}">
                <p14:modId xmlns:p14="http://schemas.microsoft.com/office/powerpoint/2010/main" val="11525970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FF7B87FA-AD07-0580-7068-313FF07AE23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Vertical Title 1"/>
          <p:cNvSpPr>
            <a:spLocks noGrp="1"/>
          </p:cNvSpPr>
          <p:nvPr>
            <p:ph type="title" orient="vert"/>
          </p:nvPr>
        </p:nvSpPr>
        <p:spPr>
          <a:xfrm>
            <a:off x="6629400" y="274638"/>
            <a:ext cx="2057400" cy="5851525"/>
          </a:xfrm>
        </p:spPr>
        <p:txBody>
          <a:bodyPr vert="eaVert"/>
          <a:lstStyle>
            <a:lvl1pPr rtl="0">
              <a:defRPr/>
            </a:lvl1pPr>
          </a:lstStyle>
          <a:p>
            <a:r>
              <a:rPr lang="de-DE"/>
              <a:t>Mastertitelformat bearbeiten</a:t>
            </a:r>
          </a:p>
        </p:txBody>
      </p:sp>
      <p:sp>
        <p:nvSpPr>
          <p:cNvPr id="3" name="Vertical Text Placeholder 2"/>
          <p:cNvSpPr>
            <a:spLocks noGrp="1"/>
          </p:cNvSpPr>
          <p:nvPr>
            <p:ph type="body" orient="vert" idx="1"/>
          </p:nvPr>
        </p:nvSpPr>
        <p:spPr>
          <a:xfrm>
            <a:off x="457200" y="274638"/>
            <a:ext cx="6019800" cy="5851525"/>
          </a:xfrm>
        </p:spPr>
        <p:txBody>
          <a:bodyPr vert="eaVert"/>
          <a:lstStyle>
            <a:lvl1pPr rtl="0">
              <a:defRPr/>
            </a:lvl1pPr>
            <a:lvl2pPr rtl="0">
              <a:defRPr/>
            </a:lvl2pPr>
            <a:lvl3pPr rtl="0">
              <a:defRPr/>
            </a:lvl3pPr>
            <a:lvl4pPr rtl="0">
              <a:defRPr/>
            </a:lvl4pPr>
            <a:lvl5pPr rtl="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3952980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0A908AC8-592A-D7FD-935F-92664FC8AB80}"/>
              </a:ext>
            </a:extLst>
          </p:cNvPr>
          <p:cNvGraphicFramePr>
            <a:graphicFrameLocks noChangeAspect="1"/>
          </p:cNvGraphicFramePr>
          <p:nvPr userDrawn="1">
            <p:custDataLst>
              <p:tags r:id="rId1"/>
            </p:custDataLst>
            <p:extLst>
              <p:ext uri="{D42A27DB-BD31-4B8C-83A1-F6EECF244321}">
                <p14:modId xmlns:p14="http://schemas.microsoft.com/office/powerpoint/2010/main" val="29766113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7" name="think-cell data - do not delete" hidden="1">
                        <a:extLst>
                          <a:ext uri="{FF2B5EF4-FFF2-40B4-BE49-F238E27FC236}">
                            <a16:creationId xmlns:a16="http://schemas.microsoft.com/office/drawing/2014/main" id="{0A908AC8-592A-D7FD-935F-92664FC8AB8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77199F6D-358C-E288-2588-812F0E5E8CD5}"/>
              </a:ext>
            </a:extLst>
          </p:cNvPr>
          <p:cNvSpPr>
            <a:spLocks noGrp="1"/>
          </p:cNvSpPr>
          <p:nvPr>
            <p:ph type="title"/>
          </p:nvPr>
        </p:nvSpPr>
        <p:spPr/>
        <p:txBody>
          <a:bodyPr vert="horz"/>
          <a:lstStyle>
            <a:lvl1pPr rtl="0">
              <a:defRPr/>
            </a:lvl1pPr>
          </a:lstStyle>
          <a:p>
            <a:r>
              <a:rPr lang="de-DE"/>
              <a:t>Mastertitelformat bearbeiten</a:t>
            </a:r>
          </a:p>
        </p:txBody>
      </p:sp>
      <p:sp>
        <p:nvSpPr>
          <p:cNvPr id="3" name="Datumsplatzhalter 2">
            <a:extLst>
              <a:ext uri="{FF2B5EF4-FFF2-40B4-BE49-F238E27FC236}">
                <a16:creationId xmlns:a16="http://schemas.microsoft.com/office/drawing/2014/main" id="{DAC669FD-304E-ABB4-9108-6F677CD78EFE}"/>
              </a:ext>
            </a:extLst>
          </p:cNvPr>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4" name="Fußzeilenplatzhalter 3">
            <a:extLst>
              <a:ext uri="{FF2B5EF4-FFF2-40B4-BE49-F238E27FC236}">
                <a16:creationId xmlns:a16="http://schemas.microsoft.com/office/drawing/2014/main" id="{CE9E2376-E8E9-CB1F-CB1B-819F46176FD0}"/>
              </a:ext>
            </a:extLst>
          </p:cNvPr>
          <p:cNvSpPr>
            <a:spLocks noGrp="1"/>
          </p:cNvSpPr>
          <p:nvPr>
            <p:ph type="ftr" sz="quarter" idx="11"/>
          </p:nvPr>
        </p:nvSpPr>
        <p:spPr/>
        <p:txBody>
          <a:bodyPr/>
          <a:lstStyle>
            <a:lvl1pPr rtl="0">
              <a:defRPr/>
            </a:lvl1pPr>
          </a:lstStyle>
          <a:p>
            <a:endParaRPr lang="de-DE"/>
          </a:p>
        </p:txBody>
      </p:sp>
      <p:sp>
        <p:nvSpPr>
          <p:cNvPr id="5" name="Foliennummernplatzhalter 4">
            <a:extLst>
              <a:ext uri="{FF2B5EF4-FFF2-40B4-BE49-F238E27FC236}">
                <a16:creationId xmlns:a16="http://schemas.microsoft.com/office/drawing/2014/main" id="{298E3BC5-B166-EC1A-782A-04AE164700F1}"/>
              </a:ext>
            </a:extLst>
          </p:cNvPr>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543450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FDD1CA9D-FBAB-848F-6386-3EB4129936A1}"/>
              </a:ext>
            </a:extLst>
          </p:cNvPr>
          <p:cNvGraphicFramePr>
            <a:graphicFrameLocks noChangeAspect="1"/>
          </p:cNvGraphicFramePr>
          <p:nvPr userDrawn="1">
            <p:custDataLst>
              <p:tags r:id="rId1"/>
            </p:custDataLst>
            <p:extLst>
              <p:ext uri="{D42A27DB-BD31-4B8C-83A1-F6EECF244321}">
                <p14:modId xmlns:p14="http://schemas.microsoft.com/office/powerpoint/2010/main" val="11720389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FDD1CA9D-FBAB-848F-6386-3EB4129936A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Content Placeholder 2"/>
          <p:cNvSpPr>
            <a:spLocks noGrp="1"/>
          </p:cNvSpPr>
          <p:nvPr>
            <p:ph idx="1"/>
          </p:nvPr>
        </p:nvSpPr>
        <p:spPr/>
        <p:txBody>
          <a:bodyPr/>
          <a:lstStyle>
            <a:lvl1pPr rtl="0">
              <a:defRPr/>
            </a:lvl1pPr>
            <a:lvl2pPr rtl="0">
              <a:defRPr/>
            </a:lvl2pPr>
            <a:lvl3pPr rtl="0">
              <a:defRPr/>
            </a:lvl3pPr>
            <a:lvl4pPr rtl="0">
              <a:defRPr/>
            </a:lvl4pPr>
            <a:lvl5pPr rtl="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4033912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D1428F0D-2A4A-F69A-F522-BB57AABB23EF}"/>
              </a:ext>
            </a:extLst>
          </p:cNvPr>
          <p:cNvGraphicFramePr>
            <a:graphicFrameLocks noChangeAspect="1"/>
          </p:cNvGraphicFramePr>
          <p:nvPr userDrawn="1">
            <p:custDataLst>
              <p:tags r:id="rId1"/>
            </p:custDataLst>
            <p:extLst>
              <p:ext uri="{D42A27DB-BD31-4B8C-83A1-F6EECF244321}">
                <p14:modId xmlns:p14="http://schemas.microsoft.com/office/powerpoint/2010/main" val="14873876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D1428F0D-2A4A-F69A-F522-BB57AABB23E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722313" y="4406900"/>
            <a:ext cx="7772400" cy="1362075"/>
          </a:xfrm>
        </p:spPr>
        <p:txBody>
          <a:bodyPr vert="horz" anchor="t"/>
          <a:lstStyle>
            <a:lvl1pPr algn="l" rtl="0">
              <a:defRPr sz="4000" b="1" cap="all"/>
            </a:lvl1pPr>
          </a:lstStyle>
          <a:p>
            <a:r>
              <a:rPr lang="de-DE"/>
              <a:t>Mastertitelformat bearbeiten</a:t>
            </a:r>
          </a:p>
        </p:txBody>
      </p:sp>
      <p:sp>
        <p:nvSpPr>
          <p:cNvPr id="3" name="Text Placeholder 2"/>
          <p:cNvSpPr>
            <a:spLocks noGrp="1"/>
          </p:cNvSpPr>
          <p:nvPr>
            <p:ph type="body" idx="1"/>
          </p:nvPr>
        </p:nvSpPr>
        <p:spPr>
          <a:xfrm>
            <a:off x="722313" y="2906713"/>
            <a:ext cx="7772400" cy="1500187"/>
          </a:xfrm>
        </p:spPr>
        <p:txBody>
          <a:bodyPr anchor="b"/>
          <a:lstStyle>
            <a:lvl1pPr marL="0" indent="0" rtl="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115373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FC901C42-CA95-963C-98A3-4B94D0D55178}"/>
              </a:ext>
            </a:extLst>
          </p:cNvPr>
          <p:cNvGraphicFramePr>
            <a:graphicFrameLocks noChangeAspect="1"/>
          </p:cNvGraphicFramePr>
          <p:nvPr userDrawn="1">
            <p:custDataLst>
              <p:tags r:id="rId1"/>
            </p:custDataLst>
            <p:extLst>
              <p:ext uri="{D42A27DB-BD31-4B8C-83A1-F6EECF244321}">
                <p14:modId xmlns:p14="http://schemas.microsoft.com/office/powerpoint/2010/main" val="20149446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9" name="think-cell data - do not delete" hidden="1">
                        <a:extLst>
                          <a:ext uri="{FF2B5EF4-FFF2-40B4-BE49-F238E27FC236}">
                            <a16:creationId xmlns:a16="http://schemas.microsoft.com/office/drawing/2014/main" id="{FC901C42-CA95-963C-98A3-4B94D0D5517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Content Placeholder 2"/>
          <p:cNvSpPr>
            <a:spLocks noGrp="1"/>
          </p:cNvSpPr>
          <p:nvPr>
            <p:ph sz="half" idx="1"/>
          </p:nvPr>
        </p:nvSpPr>
        <p:spPr>
          <a:xfrm>
            <a:off x="457200" y="1600200"/>
            <a:ext cx="4038600" cy="4525963"/>
          </a:xfrm>
        </p:spPr>
        <p:txBody>
          <a:bodyPr/>
          <a:lstStyle>
            <a:lvl1pPr rtl="0">
              <a:defRPr sz="2800"/>
            </a:lvl1pPr>
            <a:lvl2pPr rtl="0">
              <a:defRPr sz="2400"/>
            </a:lvl2pPr>
            <a:lvl3pPr rtl="0">
              <a:defRPr sz="2000"/>
            </a:lvl3pPr>
            <a:lvl4pPr rtl="0">
              <a:defRPr sz="1800"/>
            </a:lvl4pPr>
            <a:lvl5pPr rtl="0">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Content Placeholder 3"/>
          <p:cNvSpPr>
            <a:spLocks noGrp="1"/>
          </p:cNvSpPr>
          <p:nvPr>
            <p:ph sz="half" idx="2"/>
          </p:nvPr>
        </p:nvSpPr>
        <p:spPr>
          <a:xfrm>
            <a:off x="4648200" y="1600200"/>
            <a:ext cx="4038600" cy="4525963"/>
          </a:xfrm>
        </p:spPr>
        <p:txBody>
          <a:bodyPr/>
          <a:lstStyle>
            <a:lvl1pPr rtl="0">
              <a:defRPr sz="2800"/>
            </a:lvl1pPr>
            <a:lvl2pPr rtl="0">
              <a:defRPr sz="2400"/>
            </a:lvl2pPr>
            <a:lvl3pPr rtl="0">
              <a:defRPr sz="2000"/>
            </a:lvl3pPr>
            <a:lvl4pPr rtl="0">
              <a:defRPr sz="1800"/>
            </a:lvl4pPr>
            <a:lvl5pPr rtl="0">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e Placeholder 4"/>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6" name="Footer Placeholder 5"/>
          <p:cNvSpPr>
            <a:spLocks noGrp="1"/>
          </p:cNvSpPr>
          <p:nvPr>
            <p:ph type="ftr" sz="quarter" idx="11"/>
          </p:nvPr>
        </p:nvSpPr>
        <p:spPr/>
        <p:txBody>
          <a:bodyPr/>
          <a:lstStyle>
            <a:lvl1pPr rtl="0">
              <a:defRPr/>
            </a:lvl1pPr>
          </a:lstStyle>
          <a:p>
            <a:endParaRPr lang="de-DE"/>
          </a:p>
        </p:txBody>
      </p:sp>
      <p:sp>
        <p:nvSpPr>
          <p:cNvPr id="7" name="Slide Number Placeholder 6"/>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119766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59CDA344-23E9-E0EF-7BD4-6230AFF636A0}"/>
              </a:ext>
            </a:extLst>
          </p:cNvPr>
          <p:cNvGraphicFramePr>
            <a:graphicFrameLocks noChangeAspect="1"/>
          </p:cNvGraphicFramePr>
          <p:nvPr userDrawn="1">
            <p:custDataLst>
              <p:tags r:id="rId1"/>
            </p:custDataLst>
            <p:extLst>
              <p:ext uri="{D42A27DB-BD31-4B8C-83A1-F6EECF244321}">
                <p14:modId xmlns:p14="http://schemas.microsoft.com/office/powerpoint/2010/main" val="1347914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11" name="think-cell data - do not delete" hidden="1">
                        <a:extLst>
                          <a:ext uri="{FF2B5EF4-FFF2-40B4-BE49-F238E27FC236}">
                            <a16:creationId xmlns:a16="http://schemas.microsoft.com/office/drawing/2014/main" id="{59CDA344-23E9-E0EF-7BD4-6230AFF636A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Text Placeholder 2"/>
          <p:cNvSpPr>
            <a:spLocks noGrp="1"/>
          </p:cNvSpPr>
          <p:nvPr>
            <p:ph type="body" idx="1"/>
          </p:nvPr>
        </p:nvSpPr>
        <p:spPr>
          <a:xfrm>
            <a:off x="457200" y="1535113"/>
            <a:ext cx="4040188" cy="639762"/>
          </a:xfrm>
        </p:spPr>
        <p:txBody>
          <a:bodyPr anchor="b"/>
          <a:lstStyle>
            <a:lvl1pPr marL="0" indent="0" rtl="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457200" y="2174875"/>
            <a:ext cx="4040188" cy="3951288"/>
          </a:xfrm>
        </p:spPr>
        <p:txBody>
          <a:bodyPr/>
          <a:lstStyle>
            <a:lvl1pPr rtl="0">
              <a:defRPr sz="2400"/>
            </a:lvl1pPr>
            <a:lvl2pPr rtl="0">
              <a:defRPr sz="2000"/>
            </a:lvl2pPr>
            <a:lvl3pPr rtl="0">
              <a:defRPr sz="1800"/>
            </a:lvl3pPr>
            <a:lvl4pPr rtl="0">
              <a:defRPr sz="1600"/>
            </a:lvl4pPr>
            <a:lvl5pPr rtl="0">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 Placeholder 4"/>
          <p:cNvSpPr>
            <a:spLocks noGrp="1"/>
          </p:cNvSpPr>
          <p:nvPr>
            <p:ph type="body" sz="quarter" idx="3"/>
          </p:nvPr>
        </p:nvSpPr>
        <p:spPr>
          <a:xfrm>
            <a:off x="4645025" y="1535113"/>
            <a:ext cx="4041775" cy="639762"/>
          </a:xfrm>
        </p:spPr>
        <p:txBody>
          <a:bodyPr anchor="b"/>
          <a:lstStyle>
            <a:lvl1pPr marL="0" indent="0" rtl="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45025" y="2174875"/>
            <a:ext cx="4041775" cy="3951288"/>
          </a:xfrm>
        </p:spPr>
        <p:txBody>
          <a:bodyPr/>
          <a:lstStyle>
            <a:lvl1pPr rtl="0">
              <a:defRPr sz="2400"/>
            </a:lvl1pPr>
            <a:lvl2pPr rtl="0">
              <a:defRPr sz="2000"/>
            </a:lvl2pPr>
            <a:lvl3pPr rtl="0">
              <a:defRPr sz="1800"/>
            </a:lvl3pPr>
            <a:lvl4pPr rtl="0">
              <a:defRPr sz="1600"/>
            </a:lvl4pPr>
            <a:lvl5pPr rtl="0">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e Placeholder 6"/>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8" name="Footer Placeholder 7"/>
          <p:cNvSpPr>
            <a:spLocks noGrp="1"/>
          </p:cNvSpPr>
          <p:nvPr>
            <p:ph type="ftr" sz="quarter" idx="11"/>
          </p:nvPr>
        </p:nvSpPr>
        <p:spPr/>
        <p:txBody>
          <a:bodyPr/>
          <a:lstStyle>
            <a:lvl1pPr rtl="0">
              <a:defRPr/>
            </a:lvl1pPr>
          </a:lstStyle>
          <a:p>
            <a:endParaRPr lang="de-DE"/>
          </a:p>
        </p:txBody>
      </p:sp>
      <p:sp>
        <p:nvSpPr>
          <p:cNvPr id="9" name="Slide Number Placeholder 8"/>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419959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C3F68EF9-4530-06A0-6B1F-7651F6CEECF7}"/>
              </a:ext>
            </a:extLst>
          </p:cNvPr>
          <p:cNvGraphicFramePr>
            <a:graphicFrameLocks noChangeAspect="1"/>
          </p:cNvGraphicFramePr>
          <p:nvPr userDrawn="1">
            <p:custDataLst>
              <p:tags r:id="rId1"/>
            </p:custDataLst>
            <p:extLst>
              <p:ext uri="{D42A27DB-BD31-4B8C-83A1-F6EECF244321}">
                <p14:modId xmlns:p14="http://schemas.microsoft.com/office/powerpoint/2010/main" val="25205687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7" name="think-cell data - do not delete" hidden="1">
                        <a:extLst>
                          <a:ext uri="{FF2B5EF4-FFF2-40B4-BE49-F238E27FC236}">
                            <a16:creationId xmlns:a16="http://schemas.microsoft.com/office/drawing/2014/main" id="{C3F68EF9-4530-06A0-6B1F-7651F6CEECF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Date Placeholder 2"/>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4" name="Footer Placeholder 3"/>
          <p:cNvSpPr>
            <a:spLocks noGrp="1"/>
          </p:cNvSpPr>
          <p:nvPr>
            <p:ph type="ftr" sz="quarter" idx="11"/>
          </p:nvPr>
        </p:nvSpPr>
        <p:spPr/>
        <p:txBody>
          <a:bodyPr/>
          <a:lstStyle>
            <a:lvl1pPr rtl="0">
              <a:defRPr/>
            </a:lvl1pPr>
          </a:lstStyle>
          <a:p>
            <a:endParaRPr lang="de-DE"/>
          </a:p>
        </p:txBody>
      </p:sp>
      <p:sp>
        <p:nvSpPr>
          <p:cNvPr id="5" name="Slide Number Placeholder 4"/>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2671991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3A60298-33CC-CF11-1877-312C82A0791A}"/>
              </a:ext>
            </a:extLst>
          </p:cNvPr>
          <p:cNvGraphicFramePr>
            <a:graphicFrameLocks noChangeAspect="1"/>
          </p:cNvGraphicFramePr>
          <p:nvPr userDrawn="1">
            <p:custDataLst>
              <p:tags r:id="rId1"/>
            </p:custDataLst>
            <p:extLst>
              <p:ext uri="{D42A27DB-BD31-4B8C-83A1-F6EECF244321}">
                <p14:modId xmlns:p14="http://schemas.microsoft.com/office/powerpoint/2010/main" val="27921262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5" name="think-cell data - do not delete" hidden="1">
                        <a:extLst>
                          <a:ext uri="{FF2B5EF4-FFF2-40B4-BE49-F238E27FC236}">
                            <a16:creationId xmlns:a16="http://schemas.microsoft.com/office/drawing/2014/main" id="{A3A60298-33CC-CF11-1877-312C82A0791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Date Placeholder 1"/>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3" name="Footer Placeholder 2"/>
          <p:cNvSpPr>
            <a:spLocks noGrp="1"/>
          </p:cNvSpPr>
          <p:nvPr>
            <p:ph type="ftr" sz="quarter" idx="11"/>
          </p:nvPr>
        </p:nvSpPr>
        <p:spPr/>
        <p:txBody>
          <a:bodyPr/>
          <a:lstStyle>
            <a:lvl1pPr rtl="0">
              <a:defRPr/>
            </a:lvl1pPr>
          </a:lstStyle>
          <a:p>
            <a:endParaRPr lang="de-DE"/>
          </a:p>
        </p:txBody>
      </p:sp>
      <p:sp>
        <p:nvSpPr>
          <p:cNvPr id="4" name="Slide Number Placeholder 3"/>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155423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C96AAD33-F32B-737E-64B3-2B42B64E0515}"/>
              </a:ext>
            </a:extLst>
          </p:cNvPr>
          <p:cNvGraphicFramePr>
            <a:graphicFrameLocks noChangeAspect="1"/>
          </p:cNvGraphicFramePr>
          <p:nvPr userDrawn="1">
            <p:custDataLst>
              <p:tags r:id="rId1"/>
            </p:custDataLst>
            <p:extLst>
              <p:ext uri="{D42A27DB-BD31-4B8C-83A1-F6EECF244321}">
                <p14:modId xmlns:p14="http://schemas.microsoft.com/office/powerpoint/2010/main" val="11544469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9" name="think-cell data - do not delete" hidden="1">
                        <a:extLst>
                          <a:ext uri="{FF2B5EF4-FFF2-40B4-BE49-F238E27FC236}">
                            <a16:creationId xmlns:a16="http://schemas.microsoft.com/office/drawing/2014/main" id="{C96AAD33-F32B-737E-64B3-2B42B64E051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457200" y="273050"/>
            <a:ext cx="3008313" cy="1162050"/>
          </a:xfrm>
        </p:spPr>
        <p:txBody>
          <a:bodyPr vert="horz" anchor="b"/>
          <a:lstStyle>
            <a:lvl1pPr algn="l" rtl="0">
              <a:defRPr sz="2000" b="1"/>
            </a:lvl1pPr>
          </a:lstStyle>
          <a:p>
            <a:r>
              <a:rPr lang="de-DE"/>
              <a:t>Mastertitelformat bearbeiten</a:t>
            </a:r>
          </a:p>
        </p:txBody>
      </p:sp>
      <p:sp>
        <p:nvSpPr>
          <p:cNvPr id="3" name="Content Placeholder 2"/>
          <p:cNvSpPr>
            <a:spLocks noGrp="1"/>
          </p:cNvSpPr>
          <p:nvPr>
            <p:ph idx="1"/>
          </p:nvPr>
        </p:nvSpPr>
        <p:spPr>
          <a:xfrm>
            <a:off x="3575050" y="273050"/>
            <a:ext cx="5111750" cy="5853113"/>
          </a:xfrm>
        </p:spPr>
        <p:txBody>
          <a:bodyPr/>
          <a:lstStyle>
            <a:lvl1pPr rtl="0">
              <a:defRPr sz="3200"/>
            </a:lvl1pPr>
            <a:lvl2pPr rtl="0">
              <a:defRPr sz="2800"/>
            </a:lvl2pPr>
            <a:lvl3pPr rtl="0">
              <a:defRPr sz="2400"/>
            </a:lvl3pPr>
            <a:lvl4pPr rtl="0">
              <a:defRPr sz="2000"/>
            </a:lvl4pPr>
            <a:lvl5pPr rtl="0">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 Placeholder 3"/>
          <p:cNvSpPr>
            <a:spLocks noGrp="1"/>
          </p:cNvSpPr>
          <p:nvPr>
            <p:ph type="body" sz="half" idx="2"/>
          </p:nvPr>
        </p:nvSpPr>
        <p:spPr>
          <a:xfrm>
            <a:off x="457200" y="1435100"/>
            <a:ext cx="3008313" cy="4691063"/>
          </a:xfrm>
        </p:spPr>
        <p:txBody>
          <a:bodyPr/>
          <a:lstStyle>
            <a:lvl1pPr marL="0" indent="0" rtl="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6" name="Footer Placeholder 5"/>
          <p:cNvSpPr>
            <a:spLocks noGrp="1"/>
          </p:cNvSpPr>
          <p:nvPr>
            <p:ph type="ftr" sz="quarter" idx="11"/>
          </p:nvPr>
        </p:nvSpPr>
        <p:spPr/>
        <p:txBody>
          <a:bodyPr/>
          <a:lstStyle>
            <a:lvl1pPr rtl="0">
              <a:defRPr/>
            </a:lvl1pPr>
          </a:lstStyle>
          <a:p>
            <a:endParaRPr lang="de-DE"/>
          </a:p>
        </p:txBody>
      </p:sp>
      <p:sp>
        <p:nvSpPr>
          <p:cNvPr id="7" name="Slide Number Placeholder 6"/>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2629699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DBA4B9CA-AF26-4963-C222-E091962641D9}"/>
              </a:ext>
            </a:extLst>
          </p:cNvPr>
          <p:cNvGraphicFramePr>
            <a:graphicFrameLocks noChangeAspect="1"/>
          </p:cNvGraphicFramePr>
          <p:nvPr userDrawn="1">
            <p:custDataLst>
              <p:tags r:id="rId1"/>
            </p:custDataLst>
            <p:extLst>
              <p:ext uri="{D42A27DB-BD31-4B8C-83A1-F6EECF244321}">
                <p14:modId xmlns:p14="http://schemas.microsoft.com/office/powerpoint/2010/main" val="9300675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9" name="think-cell data - do not delete" hidden="1">
                        <a:extLst>
                          <a:ext uri="{FF2B5EF4-FFF2-40B4-BE49-F238E27FC236}">
                            <a16:creationId xmlns:a16="http://schemas.microsoft.com/office/drawing/2014/main" id="{DBA4B9CA-AF26-4963-C222-E091962641D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1792288" y="4800600"/>
            <a:ext cx="5486400" cy="566738"/>
          </a:xfrm>
        </p:spPr>
        <p:txBody>
          <a:bodyPr vert="horz" anchor="b"/>
          <a:lstStyle>
            <a:lvl1pPr algn="l" rtl="0">
              <a:defRPr sz="2000" b="1"/>
            </a:lvl1pPr>
          </a:lstStyle>
          <a:p>
            <a:r>
              <a:rPr lang="de-DE"/>
              <a:t>Mastertitelformat bearbeiten</a:t>
            </a:r>
          </a:p>
        </p:txBody>
      </p:sp>
      <p:sp>
        <p:nvSpPr>
          <p:cNvPr id="3" name="Picture Placeholder 2"/>
          <p:cNvSpPr>
            <a:spLocks noGrp="1"/>
          </p:cNvSpPr>
          <p:nvPr>
            <p:ph type="pic" idx="1"/>
          </p:nvPr>
        </p:nvSpPr>
        <p:spPr>
          <a:xfrm>
            <a:off x="1792288" y="612775"/>
            <a:ext cx="5486400" cy="4114800"/>
          </a:xfrm>
        </p:spPr>
        <p:txBody>
          <a:bodyPr/>
          <a:lstStyle>
            <a:lvl1pPr marL="0" indent="0" rtl="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 Placeholder 3"/>
          <p:cNvSpPr>
            <a:spLocks noGrp="1"/>
          </p:cNvSpPr>
          <p:nvPr>
            <p:ph type="body" sz="half" idx="2"/>
          </p:nvPr>
        </p:nvSpPr>
        <p:spPr>
          <a:xfrm>
            <a:off x="1792288" y="5367338"/>
            <a:ext cx="5486400" cy="804862"/>
          </a:xfrm>
        </p:spPr>
        <p:txBody>
          <a:bodyPr/>
          <a:lstStyle>
            <a:lvl1pPr marL="0" indent="0" rtl="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lvl1pPr rtl="0">
              <a:defRPr/>
            </a:lvl1pPr>
          </a:lstStyle>
          <a:p>
            <a:fld id="{1D8BD707-D9CF-40AE-B4C6-C98DA3205C09}" type="datetimeFigureOut">
              <a:rPr lang="de-DE" smtClean="0"/>
              <a:pPr/>
              <a:t>11.09.2025</a:t>
            </a:fld>
            <a:endParaRPr lang="de-DE"/>
          </a:p>
        </p:txBody>
      </p:sp>
      <p:sp>
        <p:nvSpPr>
          <p:cNvPr id="6" name="Footer Placeholder 5"/>
          <p:cNvSpPr>
            <a:spLocks noGrp="1"/>
          </p:cNvSpPr>
          <p:nvPr>
            <p:ph type="ftr" sz="quarter" idx="11"/>
          </p:nvPr>
        </p:nvSpPr>
        <p:spPr/>
        <p:txBody>
          <a:bodyPr/>
          <a:lstStyle>
            <a:lvl1pPr rtl="0">
              <a:defRPr/>
            </a:lvl1pPr>
          </a:lstStyle>
          <a:p>
            <a:endParaRPr lang="de-DE"/>
          </a:p>
        </p:txBody>
      </p:sp>
      <p:sp>
        <p:nvSpPr>
          <p:cNvPr id="7" name="Slide Number Placeholder 6"/>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2984739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21743EC0-3DB0-799E-CF15-32127F84168B}"/>
              </a:ext>
            </a:extLst>
          </p:cNvPr>
          <p:cNvGraphicFramePr>
            <a:graphicFrameLocks noChangeAspect="1"/>
          </p:cNvGraphicFramePr>
          <p:nvPr userDrawn="1">
            <p:custDataLst>
              <p:tags r:id="rId14"/>
            </p:custDataLst>
            <p:extLst>
              <p:ext uri="{D42A27DB-BD31-4B8C-83A1-F6EECF244321}">
                <p14:modId xmlns:p14="http://schemas.microsoft.com/office/powerpoint/2010/main" val="3183299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5" imgW="395" imgH="396" progId="TCLayout.ActiveDocument.1">
                  <p:embed/>
                </p:oleObj>
              </mc:Choice>
              <mc:Fallback>
                <p:oleObj name="think-cell Folie" r:id="rId15" imgW="395" imgH="396" progId="TCLayout.ActiveDocument.1">
                  <p:embed/>
                  <p:pic>
                    <p:nvPicPr>
                      <p:cNvPr id="8" name="think-cell data - do not delete" hidden="1">
                        <a:extLst>
                          <a:ext uri="{FF2B5EF4-FFF2-40B4-BE49-F238E27FC236}">
                            <a16:creationId xmlns:a16="http://schemas.microsoft.com/office/drawing/2014/main" id="{21743EC0-3DB0-799E-CF15-32127F84168B}"/>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Mastertitelformat bearbeiten</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a:defRPr sz="1200">
                <a:solidFill>
                  <a:schemeClr val="tx1">
                    <a:tint val="75000"/>
                  </a:schemeClr>
                </a:solidFill>
              </a:defRPr>
            </a:lvl1pPr>
          </a:lstStyle>
          <a:p>
            <a:fld id="{1D8BD707-D9CF-40AE-B4C6-C98DA3205C09}" type="datetimeFigureOut">
              <a:rPr lang="de-DE" smtClean="0"/>
              <a:pPr/>
              <a:t>11.09.2025</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rtl="0">
              <a:defRPr sz="1200">
                <a:solidFill>
                  <a:schemeClr val="tx1">
                    <a:tint val="75000"/>
                  </a:schemeClr>
                </a:solidFill>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138371563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svg"/><Relationship Id="rId2" Type="http://schemas.openxmlformats.org/officeDocument/2006/relationships/slideLayout" Target="../slideLayouts/slideLayout7.xml"/><Relationship Id="rId1" Type="http://schemas.openxmlformats.org/officeDocument/2006/relationships/tags" Target="../tags/tag15.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2.xml"/><Relationship Id="rId7" Type="http://schemas.openxmlformats.org/officeDocument/2006/relationships/image" Target="../media/image5.svg"/><Relationship Id="rId2" Type="http://schemas.openxmlformats.org/officeDocument/2006/relationships/slideLayout" Target="../slideLayouts/slideLayout7.xml"/><Relationship Id="rId1" Type="http://schemas.openxmlformats.org/officeDocument/2006/relationships/tags" Target="../tags/tag16.xml"/><Relationship Id="rId6" Type="http://schemas.openxmlformats.org/officeDocument/2006/relationships/image" Target="../media/image4.png"/><Relationship Id="rId5" Type="http://schemas.openxmlformats.org/officeDocument/2006/relationships/image" Target="../media/image1.emf"/><Relationship Id="rId4" Type="http://schemas.openxmlformats.org/officeDocument/2006/relationships/oleObject" Target="../embeddings/oleObject3.bin"/><Relationship Id="rId9" Type="http://schemas.openxmlformats.org/officeDocument/2006/relationships/image" Target="../media/image3.svg"/></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3.xml"/><Relationship Id="rId7" Type="http://schemas.openxmlformats.org/officeDocument/2006/relationships/image" Target="../media/image5.svg"/><Relationship Id="rId2" Type="http://schemas.openxmlformats.org/officeDocument/2006/relationships/slideLayout" Target="../slideLayouts/slideLayout7.xml"/><Relationship Id="rId1" Type="http://schemas.openxmlformats.org/officeDocument/2006/relationships/tags" Target="../tags/tag17.xml"/><Relationship Id="rId6" Type="http://schemas.openxmlformats.org/officeDocument/2006/relationships/image" Target="../media/image4.png"/><Relationship Id="rId5" Type="http://schemas.openxmlformats.org/officeDocument/2006/relationships/image" Target="../media/image1.emf"/><Relationship Id="rId4" Type="http://schemas.openxmlformats.org/officeDocument/2006/relationships/oleObject" Target="../embeddings/oleObject3.bin"/><Relationship Id="rId9"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7.svg"/><Relationship Id="rId2" Type="http://schemas.openxmlformats.org/officeDocument/2006/relationships/slideLayout" Target="../slideLayouts/slideLayout7.xml"/><Relationship Id="rId1" Type="http://schemas.openxmlformats.org/officeDocument/2006/relationships/tags" Target="../tags/tag18.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02D"/>
        </a:solidFill>
        <a:effectLst/>
      </p:bgPr>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C1567A0F-4B8F-7AC5-4578-047B1BAB7B17}"/>
              </a:ext>
            </a:extLst>
          </p:cNvPr>
          <p:cNvGraphicFramePr>
            <a:graphicFrameLocks noChangeAspect="1"/>
          </p:cNvGraphicFramePr>
          <p:nvPr>
            <p:custDataLst>
              <p:tags r:id="rId1"/>
            </p:custDataLst>
            <p:extLst>
              <p:ext uri="{D42A27DB-BD31-4B8C-83A1-F6EECF244321}">
                <p14:modId xmlns:p14="http://schemas.microsoft.com/office/powerpoint/2010/main" val="33358831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95" imgH="396" progId="TCLayout.ActiveDocument.1">
                  <p:embed/>
                </p:oleObj>
              </mc:Choice>
              <mc:Fallback>
                <p:oleObj name="think-cell Folie" r:id="rId4" imgW="395" imgH="396" progId="TCLayout.ActiveDocument.1">
                  <p:embed/>
                  <p:pic>
                    <p:nvPicPr>
                      <p:cNvPr id="10" name="think-cell data - do not delete" hidden="1">
                        <a:extLst>
                          <a:ext uri="{FF2B5EF4-FFF2-40B4-BE49-F238E27FC236}">
                            <a16:creationId xmlns:a16="http://schemas.microsoft.com/office/drawing/2014/main" id="{C1567A0F-4B8F-7AC5-4578-047B1BAB7B1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2" name="Group 2"/>
          <p:cNvGrpSpPr/>
          <p:nvPr/>
        </p:nvGrpSpPr>
        <p:grpSpPr>
          <a:xfrm>
            <a:off x="8631832" y="0"/>
            <a:ext cx="9674249" cy="10287000"/>
            <a:chOff x="0" y="0"/>
            <a:chExt cx="2547950" cy="2709333"/>
          </a:xfrm>
        </p:grpSpPr>
        <p:sp>
          <p:nvSpPr>
            <p:cNvPr id="3" name="Freeform 3"/>
            <p:cNvSpPr/>
            <p:nvPr/>
          </p:nvSpPr>
          <p:spPr>
            <a:xfrm>
              <a:off x="0" y="0"/>
              <a:ext cx="2547950" cy="2709333"/>
            </a:xfrm>
            <a:custGeom>
              <a:avLst/>
              <a:gdLst/>
              <a:ahLst/>
              <a:cxnLst/>
              <a:rect l="l" t="t" r="r" b="b"/>
              <a:pathLst>
                <a:path w="2547950" h="2709333">
                  <a:moveTo>
                    <a:pt x="0" y="0"/>
                  </a:moveTo>
                  <a:lnTo>
                    <a:pt x="2547950" y="0"/>
                  </a:lnTo>
                  <a:lnTo>
                    <a:pt x="2547950" y="2709333"/>
                  </a:lnTo>
                  <a:lnTo>
                    <a:pt x="0" y="2709333"/>
                  </a:lnTo>
                  <a:close/>
                </a:path>
              </a:pathLst>
            </a:custGeom>
            <a:solidFill>
              <a:srgbClr val="FFFFFF"/>
            </a:solidFill>
          </p:spPr>
          <p:txBody>
            <a:bodyPr/>
            <a:lstStyle/>
            <a:p>
              <a:endParaRPr lang="de-DE"/>
            </a:p>
          </p:txBody>
        </p:sp>
        <p:sp>
          <p:nvSpPr>
            <p:cNvPr id="4" name="TextBox 4"/>
            <p:cNvSpPr txBox="1"/>
            <p:nvPr/>
          </p:nvSpPr>
          <p:spPr>
            <a:xfrm>
              <a:off x="0" y="-47625"/>
              <a:ext cx="2547950" cy="2756958"/>
            </a:xfrm>
            <a:prstGeom prst="rect">
              <a:avLst/>
            </a:prstGeom>
          </p:spPr>
          <p:txBody>
            <a:bodyPr lIns="50800" tIns="50800" rIns="50800" bIns="50800" rtlCol="0" anchor="ctr"/>
            <a:lstStyle/>
            <a:p>
              <a:pPr algn="ctr">
                <a:lnSpc>
                  <a:spcPts val="3535"/>
                </a:lnSpc>
              </a:pPr>
              <a:endParaRPr lang="de-DE"/>
            </a:p>
          </p:txBody>
        </p:sp>
      </p:grpSp>
      <p:grpSp>
        <p:nvGrpSpPr>
          <p:cNvPr id="6" name="Group 6"/>
          <p:cNvGrpSpPr/>
          <p:nvPr/>
        </p:nvGrpSpPr>
        <p:grpSpPr>
          <a:xfrm>
            <a:off x="1251229" y="3408737"/>
            <a:ext cx="6453868" cy="3473248"/>
            <a:chOff x="0" y="0"/>
            <a:chExt cx="8605157" cy="4630996"/>
          </a:xfrm>
        </p:grpSpPr>
        <p:sp>
          <p:nvSpPr>
            <p:cNvPr id="7" name="TextBox 7"/>
            <p:cNvSpPr txBox="1"/>
            <p:nvPr/>
          </p:nvSpPr>
          <p:spPr>
            <a:xfrm>
              <a:off x="0" y="1198593"/>
              <a:ext cx="8605157" cy="2333625"/>
            </a:xfrm>
            <a:prstGeom prst="rect">
              <a:avLst/>
            </a:prstGeom>
          </p:spPr>
          <p:txBody>
            <a:bodyPr lIns="0" tIns="0" rIns="0" bIns="0" rtlCol="0" anchor="t">
              <a:spAutoFit/>
            </a:bodyPr>
            <a:lstStyle/>
            <a:p>
              <a:pPr>
                <a:lnSpc>
                  <a:spcPts val="13200"/>
                </a:lnSpc>
              </a:pPr>
              <a:r>
                <a:rPr lang="de-DE" sz="12000" spc="-240">
                  <a:solidFill>
                    <a:srgbClr val="000000"/>
                  </a:solidFill>
                  <a:latin typeface="Fuchs Black" pitchFamily="2" charset="0"/>
                </a:rPr>
                <a:t>Briefing</a:t>
              </a:r>
            </a:p>
          </p:txBody>
        </p:sp>
        <p:sp>
          <p:nvSpPr>
            <p:cNvPr id="8" name="TextBox 8"/>
            <p:cNvSpPr txBox="1"/>
            <p:nvPr/>
          </p:nvSpPr>
          <p:spPr>
            <a:xfrm>
              <a:off x="0" y="0"/>
              <a:ext cx="8605157" cy="508000"/>
            </a:xfrm>
            <a:prstGeom prst="rect">
              <a:avLst/>
            </a:prstGeom>
          </p:spPr>
          <p:txBody>
            <a:bodyPr lIns="0" tIns="0" rIns="0" bIns="0" rtlCol="0" anchor="t">
              <a:spAutoFit/>
            </a:bodyPr>
            <a:lstStyle/>
            <a:p>
              <a:pPr>
                <a:lnSpc>
                  <a:spcPts val="3000"/>
                </a:lnSpc>
              </a:pPr>
              <a:r>
                <a:rPr lang="de-DE" sz="2800" spc="75" dirty="0">
                  <a:solidFill>
                    <a:srgbClr val="000000"/>
                  </a:solidFill>
                  <a:latin typeface="Fuchs"/>
                </a:rPr>
                <a:t>August 2025</a:t>
              </a:r>
            </a:p>
          </p:txBody>
        </p:sp>
        <p:sp>
          <p:nvSpPr>
            <p:cNvPr id="9" name="TextBox 9"/>
            <p:cNvSpPr txBox="1"/>
            <p:nvPr/>
          </p:nvSpPr>
          <p:spPr>
            <a:xfrm>
              <a:off x="0" y="4118035"/>
              <a:ext cx="8605157" cy="512961"/>
            </a:xfrm>
            <a:prstGeom prst="rect">
              <a:avLst/>
            </a:prstGeom>
          </p:spPr>
          <p:txBody>
            <a:bodyPr lIns="0" tIns="0" rIns="0" bIns="0" rtlCol="0" anchor="t">
              <a:spAutoFit/>
            </a:bodyPr>
            <a:lstStyle/>
            <a:p>
              <a:pPr>
                <a:lnSpc>
                  <a:spcPts val="3000"/>
                </a:lnSpc>
              </a:pPr>
              <a:r>
                <a:rPr lang="de-DE" sz="3200" dirty="0">
                  <a:latin typeface="Fuchs"/>
                  <a:ea typeface="Calibri"/>
                  <a:cs typeface="Calibri"/>
                </a:rPr>
                <a:t>ETF oder Bausparvertrag</a:t>
              </a:r>
            </a:p>
          </p:txBody>
        </p:sp>
      </p:grpSp>
      <p:pic>
        <p:nvPicPr>
          <p:cNvPr id="12" name="Grafik 11">
            <a:extLst>
              <a:ext uri="{FF2B5EF4-FFF2-40B4-BE49-F238E27FC236}">
                <a16:creationId xmlns:a16="http://schemas.microsoft.com/office/drawing/2014/main" id="{77D46F18-8C39-6D6D-94A0-58DF8CC82AA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86833" y="4373609"/>
            <a:ext cx="5567958" cy="153978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821B2A-6337-0255-3191-5B496C414815}"/>
            </a:ext>
          </a:extLst>
        </p:cNvPr>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97B6132B-9D5E-2A29-1BC5-B3585FE4511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95" imgH="396" progId="TCLayout.ActiveDocument.1">
                  <p:embed/>
                </p:oleObj>
              </mc:Choice>
              <mc:Fallback>
                <p:oleObj name="think-cell Folie" r:id="rId4" imgW="395" imgH="396" progId="TCLayout.ActiveDocument.1">
                  <p:embed/>
                  <p:pic>
                    <p:nvPicPr>
                      <p:cNvPr id="9" name="think-cell data - do not delete" hidden="1">
                        <a:extLst>
                          <a:ext uri="{FF2B5EF4-FFF2-40B4-BE49-F238E27FC236}">
                            <a16:creationId xmlns:a16="http://schemas.microsoft.com/office/drawing/2014/main" id="{85287B2D-1399-3E59-FCEB-62F1054C922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AutoShape 2">
            <a:extLst>
              <a:ext uri="{FF2B5EF4-FFF2-40B4-BE49-F238E27FC236}">
                <a16:creationId xmlns:a16="http://schemas.microsoft.com/office/drawing/2014/main" id="{E512A2EA-4A8E-69DE-86AB-F89E1904F898}"/>
              </a:ext>
            </a:extLst>
          </p:cNvPr>
          <p:cNvSpPr/>
          <p:nvPr/>
        </p:nvSpPr>
        <p:spPr>
          <a:xfrm>
            <a:off x="0" y="0"/>
            <a:ext cx="4612968" cy="10287000"/>
          </a:xfrm>
          <a:prstGeom prst="rect">
            <a:avLst/>
          </a:prstGeom>
          <a:solidFill>
            <a:srgbClr val="FFF02D"/>
          </a:solidFill>
        </p:spPr>
        <p:txBody>
          <a:bodyPr/>
          <a:lstStyle/>
          <a:p>
            <a:endParaRPr lang="de-DE"/>
          </a:p>
        </p:txBody>
      </p:sp>
      <p:grpSp>
        <p:nvGrpSpPr>
          <p:cNvPr id="4" name="Group 4">
            <a:extLst>
              <a:ext uri="{FF2B5EF4-FFF2-40B4-BE49-F238E27FC236}">
                <a16:creationId xmlns:a16="http://schemas.microsoft.com/office/drawing/2014/main" id="{A3B362BC-9544-F271-F08D-0257610BF4DF}"/>
              </a:ext>
            </a:extLst>
          </p:cNvPr>
          <p:cNvGrpSpPr/>
          <p:nvPr/>
        </p:nvGrpSpPr>
        <p:grpSpPr>
          <a:xfrm>
            <a:off x="1120990" y="1064419"/>
            <a:ext cx="2370987" cy="1917531"/>
            <a:chOff x="0" y="47625"/>
            <a:chExt cx="3161316" cy="2556709"/>
          </a:xfrm>
        </p:grpSpPr>
        <p:sp>
          <p:nvSpPr>
            <p:cNvPr id="5" name="TextBox 5">
              <a:extLst>
                <a:ext uri="{FF2B5EF4-FFF2-40B4-BE49-F238E27FC236}">
                  <a16:creationId xmlns:a16="http://schemas.microsoft.com/office/drawing/2014/main" id="{1EF7E2AD-D819-2CF9-F93F-876C126F3BC9}"/>
                </a:ext>
              </a:extLst>
            </p:cNvPr>
            <p:cNvSpPr txBox="1"/>
            <p:nvPr/>
          </p:nvSpPr>
          <p:spPr>
            <a:xfrm>
              <a:off x="0" y="47625"/>
              <a:ext cx="3161316" cy="866775"/>
            </a:xfrm>
            <a:prstGeom prst="rect">
              <a:avLst/>
            </a:prstGeom>
          </p:spPr>
          <p:txBody>
            <a:bodyPr lIns="0" tIns="0" rIns="0" bIns="0" rtlCol="0" anchor="t">
              <a:spAutoFit/>
            </a:bodyPr>
            <a:lstStyle/>
            <a:p>
              <a:pPr marL="0" lvl="0" indent="0">
                <a:lnSpc>
                  <a:spcPts val="4950"/>
                </a:lnSpc>
              </a:pPr>
              <a:r>
                <a:rPr lang="de-DE" sz="4500" spc="-135">
                  <a:solidFill>
                    <a:srgbClr val="E6002D"/>
                  </a:solidFill>
                  <a:latin typeface="Fuchs Black" pitchFamily="2" charset="0"/>
                </a:rPr>
                <a:t>02</a:t>
              </a:r>
            </a:p>
          </p:txBody>
        </p:sp>
        <p:sp>
          <p:nvSpPr>
            <p:cNvPr id="6" name="TextBox 6">
              <a:extLst>
                <a:ext uri="{FF2B5EF4-FFF2-40B4-BE49-F238E27FC236}">
                  <a16:creationId xmlns:a16="http://schemas.microsoft.com/office/drawing/2014/main" id="{1BD527D9-56B4-2EFA-C37A-E5FCF0DB3113}"/>
                </a:ext>
              </a:extLst>
            </p:cNvPr>
            <p:cNvSpPr txBox="1"/>
            <p:nvPr/>
          </p:nvSpPr>
          <p:spPr>
            <a:xfrm>
              <a:off x="0" y="1270635"/>
              <a:ext cx="3161316" cy="1333699"/>
            </a:xfrm>
            <a:prstGeom prst="rect">
              <a:avLst/>
            </a:prstGeom>
          </p:spPr>
          <p:txBody>
            <a:bodyPr lIns="0" tIns="0" rIns="0" bIns="0" rtlCol="0" anchor="t">
              <a:spAutoFit/>
            </a:bodyPr>
            <a:lstStyle/>
            <a:p>
              <a:pPr marL="0" lvl="0" indent="0" algn="l">
                <a:lnSpc>
                  <a:spcPts val="3850"/>
                </a:lnSpc>
                <a:spcBef>
                  <a:spcPct val="0"/>
                </a:spcBef>
              </a:pPr>
              <a:r>
                <a:rPr lang="de-DE" sz="3500" spc="-105" dirty="0">
                  <a:solidFill>
                    <a:srgbClr val="000000"/>
                  </a:solidFill>
                  <a:latin typeface="Fuchs" pitchFamily="2" charset="0"/>
                </a:rPr>
                <a:t>Skript</a:t>
              </a:r>
            </a:p>
            <a:p>
              <a:pPr marL="0" lvl="0" indent="0" algn="l">
                <a:lnSpc>
                  <a:spcPts val="3850"/>
                </a:lnSpc>
                <a:spcBef>
                  <a:spcPct val="0"/>
                </a:spcBef>
              </a:pPr>
              <a:r>
                <a:rPr lang="de-DE" sz="3500" spc="-105" dirty="0">
                  <a:solidFill>
                    <a:srgbClr val="000000"/>
                  </a:solidFill>
                  <a:latin typeface="Fuchs" pitchFamily="2" charset="0"/>
                </a:rPr>
                <a:t>SHORT</a:t>
              </a:r>
            </a:p>
          </p:txBody>
        </p:sp>
      </p:grpSp>
      <p:pic>
        <p:nvPicPr>
          <p:cNvPr id="8" name="Grafik 7" descr="Schließendes Anführungszeichen mit einfarbiger Füllung">
            <a:extLst>
              <a:ext uri="{FF2B5EF4-FFF2-40B4-BE49-F238E27FC236}">
                <a16:creationId xmlns:a16="http://schemas.microsoft.com/office/drawing/2014/main" id="{A86A74F5-1E5D-5389-F8F8-99C4719923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28600" y="-87471"/>
            <a:ext cx="1768733" cy="1768733"/>
          </a:xfrm>
          <a:prstGeom prst="rect">
            <a:avLst/>
          </a:prstGeom>
        </p:spPr>
      </p:pic>
      <p:pic>
        <p:nvPicPr>
          <p:cNvPr id="11" name="Grafik 10">
            <a:extLst>
              <a:ext uri="{FF2B5EF4-FFF2-40B4-BE49-F238E27FC236}">
                <a16:creationId xmlns:a16="http://schemas.microsoft.com/office/drawing/2014/main" id="{A2A82A07-3F9F-61E0-F399-0C5DBCD6004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5594870" y="497704"/>
            <a:ext cx="2049282" cy="566715"/>
          </a:xfrm>
          <a:prstGeom prst="rect">
            <a:avLst/>
          </a:prstGeom>
        </p:spPr>
      </p:pic>
      <p:sp>
        <p:nvSpPr>
          <p:cNvPr id="12" name="TextBox 3">
            <a:extLst>
              <a:ext uri="{FF2B5EF4-FFF2-40B4-BE49-F238E27FC236}">
                <a16:creationId xmlns:a16="http://schemas.microsoft.com/office/drawing/2014/main" id="{73C9F6A2-02F2-E36E-C3E5-9B441D4617DE}"/>
              </a:ext>
            </a:extLst>
          </p:cNvPr>
          <p:cNvSpPr txBox="1"/>
          <p:nvPr/>
        </p:nvSpPr>
        <p:spPr>
          <a:xfrm>
            <a:off x="5450710" y="952500"/>
            <a:ext cx="11808590" cy="6230167"/>
          </a:xfrm>
          <a:prstGeom prst="rect">
            <a:avLst/>
          </a:prstGeom>
        </p:spPr>
        <p:txBody>
          <a:bodyPr lIns="0" tIns="0" rIns="0" bIns="0" rtlCol="0" anchor="t">
            <a:spAutoFit/>
          </a:bodyPr>
          <a:lstStyle/>
          <a:p>
            <a:pPr>
              <a:lnSpc>
                <a:spcPts val="4900"/>
              </a:lnSpc>
            </a:pPr>
            <a:r>
              <a:rPr lang="de-DE" sz="3500" dirty="0">
                <a:solidFill>
                  <a:srgbClr val="000000"/>
                </a:solidFill>
                <a:latin typeface="Fuchs Black" pitchFamily="2" charset="0"/>
              </a:rPr>
              <a:t>Version SHORT</a:t>
            </a:r>
          </a:p>
          <a:p>
            <a:pPr>
              <a:lnSpc>
                <a:spcPts val="4900"/>
              </a:lnSpc>
            </a:pPr>
            <a:r>
              <a:rPr lang="de-DE" sz="3500" dirty="0">
                <a:solidFill>
                  <a:srgbClr val="000000"/>
                </a:solidFill>
                <a:latin typeface="Fuchs" pitchFamily="2" charset="0"/>
              </a:rPr>
              <a:t>ETF oder Bausparvertrag – was bringt dir was für welches Ziel? Ich bin xx und hier kommt der Schnell-Check für dich.</a:t>
            </a:r>
          </a:p>
          <a:p>
            <a:pPr>
              <a:lnSpc>
                <a:spcPts val="4900"/>
              </a:lnSpc>
            </a:pPr>
            <a:endParaRPr lang="de-DE" sz="3500" dirty="0">
              <a:solidFill>
                <a:srgbClr val="000000"/>
              </a:solidFill>
              <a:latin typeface="Fuchs" pitchFamily="2" charset="0"/>
            </a:endParaRPr>
          </a:p>
          <a:p>
            <a:pPr>
              <a:lnSpc>
                <a:spcPts val="4900"/>
              </a:lnSpc>
            </a:pPr>
            <a:r>
              <a:rPr lang="de-DE" sz="3500" dirty="0">
                <a:solidFill>
                  <a:srgbClr val="000000"/>
                </a:solidFill>
                <a:latin typeface="Fuchs" pitchFamily="2" charset="0"/>
              </a:rPr>
              <a:t>Der </a:t>
            </a:r>
            <a:r>
              <a:rPr lang="de-DE" sz="3500" i="1" dirty="0">
                <a:solidFill>
                  <a:srgbClr val="000000"/>
                </a:solidFill>
                <a:latin typeface="Fuchs" pitchFamily="2" charset="0"/>
              </a:rPr>
              <a:t>Bausparvertrag</a:t>
            </a:r>
            <a:r>
              <a:rPr lang="de-DE" sz="3500" dirty="0">
                <a:solidFill>
                  <a:srgbClr val="000000"/>
                </a:solidFill>
                <a:latin typeface="Fuchs" pitchFamily="2" charset="0"/>
              </a:rPr>
              <a:t> ist was für dich, wenn du ganz klar weißt, dass du mal eine Wohnung oder ein Haus kaufen willst, und dir Sicherheit wichtig ist. Du sparst ein paar Jahre und bekommst danach ein günstiges Darlehen mit festen Zinsen. Geld vom Staat gibt’s oft obendrauf.</a:t>
            </a:r>
          </a:p>
          <a:p>
            <a:pPr>
              <a:lnSpc>
                <a:spcPts val="4900"/>
              </a:lnSpc>
            </a:pPr>
            <a:endParaRPr lang="de-DE" sz="3500" dirty="0">
              <a:solidFill>
                <a:srgbClr val="000000"/>
              </a:solidFill>
              <a:latin typeface="Fuchs" pitchFamily="2" charset="0"/>
            </a:endParaRPr>
          </a:p>
        </p:txBody>
      </p:sp>
    </p:spTree>
    <p:extLst>
      <p:ext uri="{BB962C8B-B14F-4D97-AF65-F5344CB8AC3E}">
        <p14:creationId xmlns:p14="http://schemas.microsoft.com/office/powerpoint/2010/main" val="241552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46DC19-F8F8-B328-C183-F2770D472747}"/>
            </a:ext>
          </a:extLst>
        </p:cNvPr>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B7AB5364-F568-8AAA-BB06-5654B67184A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95" imgH="396" progId="TCLayout.ActiveDocument.1">
                  <p:embed/>
                </p:oleObj>
              </mc:Choice>
              <mc:Fallback>
                <p:oleObj name="think-cell Folie" r:id="rId4" imgW="395" imgH="396" progId="TCLayout.ActiveDocument.1">
                  <p:embed/>
                  <p:pic>
                    <p:nvPicPr>
                      <p:cNvPr id="9" name="think-cell data - do not delete" hidden="1">
                        <a:extLst>
                          <a:ext uri="{FF2B5EF4-FFF2-40B4-BE49-F238E27FC236}">
                            <a16:creationId xmlns:a16="http://schemas.microsoft.com/office/drawing/2014/main" id="{97B6132B-9D5E-2A29-1BC5-B3585FE4511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AutoShape 2">
            <a:extLst>
              <a:ext uri="{FF2B5EF4-FFF2-40B4-BE49-F238E27FC236}">
                <a16:creationId xmlns:a16="http://schemas.microsoft.com/office/drawing/2014/main" id="{157E552A-B7ED-6480-D8AB-FC74B077A708}"/>
              </a:ext>
            </a:extLst>
          </p:cNvPr>
          <p:cNvSpPr/>
          <p:nvPr/>
        </p:nvSpPr>
        <p:spPr>
          <a:xfrm>
            <a:off x="0" y="0"/>
            <a:ext cx="4612968" cy="10287000"/>
          </a:xfrm>
          <a:prstGeom prst="rect">
            <a:avLst/>
          </a:prstGeom>
          <a:solidFill>
            <a:srgbClr val="FFF02D"/>
          </a:solidFill>
        </p:spPr>
        <p:txBody>
          <a:bodyPr/>
          <a:lstStyle/>
          <a:p>
            <a:endParaRPr lang="de-DE"/>
          </a:p>
        </p:txBody>
      </p:sp>
      <p:grpSp>
        <p:nvGrpSpPr>
          <p:cNvPr id="4" name="Group 4">
            <a:extLst>
              <a:ext uri="{FF2B5EF4-FFF2-40B4-BE49-F238E27FC236}">
                <a16:creationId xmlns:a16="http://schemas.microsoft.com/office/drawing/2014/main" id="{1A857D44-0ED5-0413-BC53-BF9A29FCD5E8}"/>
              </a:ext>
            </a:extLst>
          </p:cNvPr>
          <p:cNvGrpSpPr/>
          <p:nvPr/>
        </p:nvGrpSpPr>
        <p:grpSpPr>
          <a:xfrm>
            <a:off x="1120990" y="1064419"/>
            <a:ext cx="2370987" cy="1917531"/>
            <a:chOff x="0" y="47625"/>
            <a:chExt cx="3161316" cy="2556709"/>
          </a:xfrm>
        </p:grpSpPr>
        <p:sp>
          <p:nvSpPr>
            <p:cNvPr id="5" name="TextBox 5">
              <a:extLst>
                <a:ext uri="{FF2B5EF4-FFF2-40B4-BE49-F238E27FC236}">
                  <a16:creationId xmlns:a16="http://schemas.microsoft.com/office/drawing/2014/main" id="{03017399-2074-77E7-19A4-5DFEEB499A7E}"/>
                </a:ext>
              </a:extLst>
            </p:cNvPr>
            <p:cNvSpPr txBox="1"/>
            <p:nvPr/>
          </p:nvSpPr>
          <p:spPr>
            <a:xfrm>
              <a:off x="0" y="47625"/>
              <a:ext cx="3161316" cy="866775"/>
            </a:xfrm>
            <a:prstGeom prst="rect">
              <a:avLst/>
            </a:prstGeom>
          </p:spPr>
          <p:txBody>
            <a:bodyPr lIns="0" tIns="0" rIns="0" bIns="0" rtlCol="0" anchor="t">
              <a:spAutoFit/>
            </a:bodyPr>
            <a:lstStyle/>
            <a:p>
              <a:pPr marL="0" lvl="0" indent="0">
                <a:lnSpc>
                  <a:spcPts val="4950"/>
                </a:lnSpc>
              </a:pPr>
              <a:r>
                <a:rPr lang="de-DE" sz="4500" spc="-135">
                  <a:solidFill>
                    <a:srgbClr val="E6002D"/>
                  </a:solidFill>
                  <a:latin typeface="Fuchs Black" pitchFamily="2" charset="0"/>
                </a:rPr>
                <a:t>02</a:t>
              </a:r>
            </a:p>
          </p:txBody>
        </p:sp>
        <p:sp>
          <p:nvSpPr>
            <p:cNvPr id="6" name="TextBox 6">
              <a:extLst>
                <a:ext uri="{FF2B5EF4-FFF2-40B4-BE49-F238E27FC236}">
                  <a16:creationId xmlns:a16="http://schemas.microsoft.com/office/drawing/2014/main" id="{08BA34B1-56C2-400B-7F51-A855100FD208}"/>
                </a:ext>
              </a:extLst>
            </p:cNvPr>
            <p:cNvSpPr txBox="1"/>
            <p:nvPr/>
          </p:nvSpPr>
          <p:spPr>
            <a:xfrm>
              <a:off x="0" y="1270635"/>
              <a:ext cx="3161316" cy="1333699"/>
            </a:xfrm>
            <a:prstGeom prst="rect">
              <a:avLst/>
            </a:prstGeom>
          </p:spPr>
          <p:txBody>
            <a:bodyPr lIns="0" tIns="0" rIns="0" bIns="0" rtlCol="0" anchor="t">
              <a:spAutoFit/>
            </a:bodyPr>
            <a:lstStyle/>
            <a:p>
              <a:pPr marL="0" lvl="0" indent="0" algn="l">
                <a:lnSpc>
                  <a:spcPts val="3850"/>
                </a:lnSpc>
                <a:spcBef>
                  <a:spcPct val="0"/>
                </a:spcBef>
              </a:pPr>
              <a:r>
                <a:rPr lang="de-DE" sz="3500" spc="-105" dirty="0">
                  <a:solidFill>
                    <a:srgbClr val="000000"/>
                  </a:solidFill>
                  <a:latin typeface="Fuchs" pitchFamily="2" charset="0"/>
                </a:rPr>
                <a:t>Skript</a:t>
              </a:r>
            </a:p>
            <a:p>
              <a:pPr marL="0" lvl="0" indent="0" algn="l">
                <a:lnSpc>
                  <a:spcPts val="3850"/>
                </a:lnSpc>
                <a:spcBef>
                  <a:spcPct val="0"/>
                </a:spcBef>
              </a:pPr>
              <a:r>
                <a:rPr lang="de-DE" sz="3500" spc="-105" dirty="0">
                  <a:solidFill>
                    <a:srgbClr val="000000"/>
                  </a:solidFill>
                  <a:latin typeface="Fuchs" pitchFamily="2" charset="0"/>
                </a:rPr>
                <a:t>SHORT</a:t>
              </a:r>
            </a:p>
          </p:txBody>
        </p:sp>
      </p:grpSp>
      <p:pic>
        <p:nvPicPr>
          <p:cNvPr id="8" name="Grafik 7" descr="Schließendes Anführungszeichen mit einfarbiger Füllung">
            <a:extLst>
              <a:ext uri="{FF2B5EF4-FFF2-40B4-BE49-F238E27FC236}">
                <a16:creationId xmlns:a16="http://schemas.microsoft.com/office/drawing/2014/main" id="{52E55659-C16A-1C1C-F749-C986C6EB0B1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28600" y="-87471"/>
            <a:ext cx="1768733" cy="1768733"/>
          </a:xfrm>
          <a:prstGeom prst="rect">
            <a:avLst/>
          </a:prstGeom>
        </p:spPr>
      </p:pic>
      <p:pic>
        <p:nvPicPr>
          <p:cNvPr id="11" name="Grafik 10">
            <a:extLst>
              <a:ext uri="{FF2B5EF4-FFF2-40B4-BE49-F238E27FC236}">
                <a16:creationId xmlns:a16="http://schemas.microsoft.com/office/drawing/2014/main" id="{642C495A-6D14-3506-A4D1-22B90C478EC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5594870" y="497704"/>
            <a:ext cx="2049282" cy="566715"/>
          </a:xfrm>
          <a:prstGeom prst="rect">
            <a:avLst/>
          </a:prstGeom>
        </p:spPr>
      </p:pic>
      <p:sp>
        <p:nvSpPr>
          <p:cNvPr id="12" name="TextBox 3">
            <a:extLst>
              <a:ext uri="{FF2B5EF4-FFF2-40B4-BE49-F238E27FC236}">
                <a16:creationId xmlns:a16="http://schemas.microsoft.com/office/drawing/2014/main" id="{FBDF12FE-262C-961B-9A15-31A9FA209B6D}"/>
              </a:ext>
            </a:extLst>
          </p:cNvPr>
          <p:cNvSpPr txBox="1"/>
          <p:nvPr/>
        </p:nvSpPr>
        <p:spPr>
          <a:xfrm>
            <a:off x="5450710" y="952500"/>
            <a:ext cx="11808590" cy="8743676"/>
          </a:xfrm>
          <a:prstGeom prst="rect">
            <a:avLst/>
          </a:prstGeom>
        </p:spPr>
        <p:txBody>
          <a:bodyPr lIns="0" tIns="0" rIns="0" bIns="0" rtlCol="0" anchor="t">
            <a:spAutoFit/>
          </a:bodyPr>
          <a:lstStyle/>
          <a:p>
            <a:pPr>
              <a:lnSpc>
                <a:spcPts val="4900"/>
              </a:lnSpc>
            </a:pPr>
            <a:r>
              <a:rPr lang="de-DE" sz="3500" dirty="0">
                <a:solidFill>
                  <a:srgbClr val="000000"/>
                </a:solidFill>
                <a:latin typeface="Fuchs" pitchFamily="2" charset="0"/>
              </a:rPr>
              <a:t>Ein </a:t>
            </a:r>
            <a:r>
              <a:rPr lang="de-DE" sz="3500" i="1" dirty="0">
                <a:solidFill>
                  <a:srgbClr val="000000"/>
                </a:solidFill>
                <a:latin typeface="Fuchs" pitchFamily="2" charset="0"/>
              </a:rPr>
              <a:t>ETF</a:t>
            </a:r>
            <a:r>
              <a:rPr lang="de-DE" sz="3500" dirty="0">
                <a:solidFill>
                  <a:srgbClr val="000000"/>
                </a:solidFill>
                <a:latin typeface="Fuchs" pitchFamily="2" charset="0"/>
              </a:rPr>
              <a:t> ist was für dich, wenn du langfristig Vermögen aufbauen willst –schon mit 25 € im Monat. Du investierst in viele Unternehmen gleichzeitig und du profitierst von der Entwicklung der Wirtschaft. Aber: Du musst Schwankungen aushalten können und bereit sein, Risiko einzugehen.</a:t>
            </a:r>
          </a:p>
          <a:p>
            <a:pPr>
              <a:lnSpc>
                <a:spcPts val="4900"/>
              </a:lnSpc>
            </a:pPr>
            <a:endParaRPr lang="de-DE" sz="3500" dirty="0">
              <a:solidFill>
                <a:srgbClr val="000000"/>
              </a:solidFill>
              <a:latin typeface="Fuchs" pitchFamily="2" charset="0"/>
            </a:endParaRPr>
          </a:p>
          <a:p>
            <a:pPr>
              <a:lnSpc>
                <a:spcPts val="4900"/>
              </a:lnSpc>
            </a:pPr>
            <a:r>
              <a:rPr lang="de-DE" sz="3500" dirty="0">
                <a:solidFill>
                  <a:srgbClr val="000000"/>
                </a:solidFill>
                <a:latin typeface="Fuchs" pitchFamily="2" charset="0"/>
              </a:rPr>
              <a:t>Du willst ein Eigenheim und Sicherheit? Bausparvertrag!</a:t>
            </a:r>
          </a:p>
          <a:p>
            <a:pPr>
              <a:lnSpc>
                <a:spcPts val="4900"/>
              </a:lnSpc>
            </a:pPr>
            <a:r>
              <a:rPr lang="de-DE" sz="3500" dirty="0">
                <a:solidFill>
                  <a:srgbClr val="000000"/>
                </a:solidFill>
                <a:latin typeface="Fuchs" pitchFamily="2" charset="0"/>
              </a:rPr>
              <a:t>Du bist risikobereit und willst dein Geld für dich arbeiten lassen? ETF!</a:t>
            </a:r>
          </a:p>
          <a:p>
            <a:pPr>
              <a:lnSpc>
                <a:spcPts val="4900"/>
              </a:lnSpc>
            </a:pPr>
            <a:r>
              <a:rPr lang="de-DE" sz="3500" dirty="0">
                <a:solidFill>
                  <a:srgbClr val="000000"/>
                </a:solidFill>
                <a:latin typeface="Fuchs" pitchFamily="2" charset="0"/>
              </a:rPr>
              <a:t>Beides geht auch – wenn du dich breit aufstellen willst und alle Vorteile haben möchtest.</a:t>
            </a:r>
          </a:p>
          <a:p>
            <a:pPr>
              <a:lnSpc>
                <a:spcPts val="4900"/>
              </a:lnSpc>
            </a:pPr>
            <a:endParaRPr lang="de-DE" sz="3500" dirty="0">
              <a:solidFill>
                <a:srgbClr val="000000"/>
              </a:solidFill>
              <a:latin typeface="Fuchs" pitchFamily="2" charset="0"/>
            </a:endParaRPr>
          </a:p>
          <a:p>
            <a:pPr>
              <a:lnSpc>
                <a:spcPts val="4900"/>
              </a:lnSpc>
            </a:pPr>
            <a:r>
              <a:rPr lang="de-DE" sz="3500" dirty="0">
                <a:solidFill>
                  <a:srgbClr val="000000"/>
                </a:solidFill>
                <a:latin typeface="Fuchs" pitchFamily="2" charset="0"/>
              </a:rPr>
              <a:t>Schreib in die Kommentare, was besser zu dir passt – und abonniere unseren Kanal für mehr</a:t>
            </a:r>
          </a:p>
        </p:txBody>
      </p:sp>
    </p:spTree>
    <p:extLst>
      <p:ext uri="{BB962C8B-B14F-4D97-AF65-F5344CB8AC3E}">
        <p14:creationId xmlns:p14="http://schemas.microsoft.com/office/powerpoint/2010/main" val="223073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CEA3DE71-FC76-F882-C39E-BCE62DD34A18}"/>
              </a:ext>
            </a:extLst>
          </p:cNvPr>
          <p:cNvGraphicFramePr>
            <a:graphicFrameLocks noChangeAspect="1"/>
          </p:cNvGraphicFramePr>
          <p:nvPr>
            <p:custDataLst>
              <p:tags r:id="rId1"/>
            </p:custDataLst>
            <p:extLst>
              <p:ext uri="{D42A27DB-BD31-4B8C-83A1-F6EECF244321}">
                <p14:modId xmlns:p14="http://schemas.microsoft.com/office/powerpoint/2010/main" val="28015739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95" imgH="396" progId="TCLayout.ActiveDocument.1">
                  <p:embed/>
                </p:oleObj>
              </mc:Choice>
              <mc:Fallback>
                <p:oleObj name="think-cell Folie" r:id="rId4" imgW="395" imgH="396" progId="TCLayout.ActiveDocument.1">
                  <p:embed/>
                  <p:pic>
                    <p:nvPicPr>
                      <p:cNvPr id="6" name="think-cell data - do not delete" hidden="1">
                        <a:extLst>
                          <a:ext uri="{FF2B5EF4-FFF2-40B4-BE49-F238E27FC236}">
                            <a16:creationId xmlns:a16="http://schemas.microsoft.com/office/drawing/2014/main" id="{CEA3DE71-FC76-F882-C39E-BCE62DD34A1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7" name="Group 3">
            <a:extLst>
              <a:ext uri="{FF2B5EF4-FFF2-40B4-BE49-F238E27FC236}">
                <a16:creationId xmlns:a16="http://schemas.microsoft.com/office/drawing/2014/main" id="{F785DAB9-2E28-FE75-01C9-E2C9A40701C3}"/>
              </a:ext>
            </a:extLst>
          </p:cNvPr>
          <p:cNvGrpSpPr/>
          <p:nvPr/>
        </p:nvGrpSpPr>
        <p:grpSpPr>
          <a:xfrm>
            <a:off x="11277600" y="3096580"/>
            <a:ext cx="5243130" cy="4093839"/>
            <a:chOff x="0" y="0"/>
            <a:chExt cx="6990840" cy="5458452"/>
          </a:xfrm>
        </p:grpSpPr>
        <p:sp>
          <p:nvSpPr>
            <p:cNvPr id="8" name="TextBox 4">
              <a:extLst>
                <a:ext uri="{FF2B5EF4-FFF2-40B4-BE49-F238E27FC236}">
                  <a16:creationId xmlns:a16="http://schemas.microsoft.com/office/drawing/2014/main" id="{2527438E-C8F5-2B84-266B-C0967547169A}"/>
                </a:ext>
              </a:extLst>
            </p:cNvPr>
            <p:cNvSpPr txBox="1"/>
            <p:nvPr/>
          </p:nvSpPr>
          <p:spPr>
            <a:xfrm>
              <a:off x="0" y="387985"/>
              <a:ext cx="6990840" cy="3275330"/>
            </a:xfrm>
            <a:prstGeom prst="rect">
              <a:avLst/>
            </a:prstGeom>
          </p:spPr>
          <p:txBody>
            <a:bodyPr lIns="0" tIns="0" rIns="0" bIns="0" rtlCol="0" anchor="t">
              <a:spAutoFit/>
            </a:bodyPr>
            <a:lstStyle/>
            <a:p>
              <a:pPr marL="0" lvl="0" indent="0">
                <a:lnSpc>
                  <a:spcPts val="9847"/>
                </a:lnSpc>
              </a:pPr>
              <a:r>
                <a:rPr lang="de-DE" sz="7575" spc="-227">
                  <a:solidFill>
                    <a:srgbClr val="E6002D"/>
                  </a:solidFill>
                  <a:latin typeface="Fuchs Black" pitchFamily="2" charset="0"/>
                </a:rPr>
                <a:t>Wir sind gespannt!</a:t>
              </a:r>
            </a:p>
          </p:txBody>
        </p:sp>
        <p:sp>
          <p:nvSpPr>
            <p:cNvPr id="9" name="TextBox 5">
              <a:extLst>
                <a:ext uri="{FF2B5EF4-FFF2-40B4-BE49-F238E27FC236}">
                  <a16:creationId xmlns:a16="http://schemas.microsoft.com/office/drawing/2014/main" id="{9744BB0E-383B-75CA-DAB2-F43ABA3FE166}"/>
                </a:ext>
              </a:extLst>
            </p:cNvPr>
            <p:cNvSpPr txBox="1"/>
            <p:nvPr/>
          </p:nvSpPr>
          <p:spPr>
            <a:xfrm>
              <a:off x="0" y="4782177"/>
              <a:ext cx="6990840" cy="676275"/>
            </a:xfrm>
            <a:prstGeom prst="rect">
              <a:avLst/>
            </a:prstGeom>
          </p:spPr>
          <p:txBody>
            <a:bodyPr lIns="0" tIns="0" rIns="0" bIns="0" rtlCol="0" anchor="t">
              <a:spAutoFit/>
            </a:bodyPr>
            <a:lstStyle/>
            <a:p>
              <a:pPr>
                <a:lnSpc>
                  <a:spcPts val="4200"/>
                </a:lnSpc>
                <a:spcBef>
                  <a:spcPct val="0"/>
                </a:spcBef>
              </a:pPr>
              <a:r>
                <a:rPr lang="de-DE" sz="3000">
                  <a:solidFill>
                    <a:srgbClr val="000000"/>
                  </a:solidFill>
                  <a:latin typeface="Fuchs" pitchFamily="2" charset="0"/>
                </a:rPr>
                <a:t>Viel Spaß!</a:t>
              </a:r>
            </a:p>
          </p:txBody>
        </p:sp>
      </p:grpSp>
      <p:pic>
        <p:nvPicPr>
          <p:cNvPr id="5" name="Grafik 4">
            <a:extLst>
              <a:ext uri="{FF2B5EF4-FFF2-40B4-BE49-F238E27FC236}">
                <a16:creationId xmlns:a16="http://schemas.microsoft.com/office/drawing/2014/main" id="{684639E6-7851-779E-835A-17B7CD49F9A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67270" y="3882165"/>
            <a:ext cx="6929258" cy="2522670"/>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ohnies_CI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Wohnies_CIs" id="{67CB04CF-C359-479B-B176-E019BBF05B78}" vid="{F3A55EA0-DFDB-48CE-910F-609D51C2593F}"/>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576E4E51DF2E046B823EBD4B33523C2" ma:contentTypeVersion="14" ma:contentTypeDescription="Ein neues Dokument erstellen." ma:contentTypeScope="" ma:versionID="85f6a341a8b8ae8add7fc8ef255f541e">
  <xsd:schema xmlns:xsd="http://www.w3.org/2001/XMLSchema" xmlns:xs="http://www.w3.org/2001/XMLSchema" xmlns:p="http://schemas.microsoft.com/office/2006/metadata/properties" xmlns:ns2="664c15bb-a85d-4aa5-a64c-3adce72c38e7" xmlns:ns3="0cee2379-2e15-475e-97cc-b1d958679329" targetNamespace="http://schemas.microsoft.com/office/2006/metadata/properties" ma:root="true" ma:fieldsID="224e585e31e05fd0ca514bad91d03cbc" ns2:_="" ns3:_="">
    <xsd:import namespace="664c15bb-a85d-4aa5-a64c-3adce72c38e7"/>
    <xsd:import namespace="0cee2379-2e15-475e-97cc-b1d95867932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4c15bb-a85d-4aa5-a64c-3adce72c38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Bildmarkierungen" ma:readOnly="false" ma:fieldId="{5cf76f15-5ced-4ddc-b409-7134ff3c332f}" ma:taxonomyMulti="true" ma:sspId="da910964-dc38-4079-8785-d5abb5330539"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cee2379-2e15-475e-97cc-b1d958679329" elementFormDefault="qualified">
    <xsd:import namespace="http://schemas.microsoft.com/office/2006/documentManagement/types"/>
    <xsd:import namespace="http://schemas.microsoft.com/office/infopath/2007/PartnerControls"/>
    <xsd:element name="SharedWithUsers" ma:index="1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Freigegeben für - Details" ma:internalName="SharedWithDetails" ma:readOnly="true">
      <xsd:simpleType>
        <xsd:restriction base="dms:Note">
          <xsd:maxLength value="255"/>
        </xsd:restriction>
      </xsd:simpleType>
    </xsd:element>
    <xsd:element name="TaxCatchAll" ma:index="16" nillable="true" ma:displayName="Taxonomy Catch All Column" ma:hidden="true" ma:list="{2ff3f9a9-e52e-4aa0-bf47-856ff55305e1}" ma:internalName="TaxCatchAll" ma:showField="CatchAllData" ma:web="0cee2379-2e15-475e-97cc-b1d9586793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cee2379-2e15-475e-97cc-b1d958679329" xsi:nil="true"/>
    <lcf76f155ced4ddcb4097134ff3c332f xmlns="664c15bb-a85d-4aa5-a64c-3adce72c38e7">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7C1ECC-DCF2-45FD-A891-4FF8BF90E2B7}">
  <ds:schemaRefs>
    <ds:schemaRef ds:uri="0cee2379-2e15-475e-97cc-b1d958679329"/>
    <ds:schemaRef ds:uri="664c15bb-a85d-4aa5-a64c-3adce72c38e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A2FD9C8-7CC0-48FB-9B04-3E6D623F37FE}">
  <ds:schemaRefs>
    <ds:schemaRef ds:uri="0cee2379-2e15-475e-97cc-b1d958679329"/>
    <ds:schemaRef ds:uri="664c15bb-a85d-4aa5-a64c-3adce72c38e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DEFF790-CEBC-4D6E-A062-4D2D087EBF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Wohnies_CIs</Template>
  <TotalTime>0</TotalTime>
  <Words>206</Words>
  <Application>Microsoft Office PowerPoint</Application>
  <PresentationFormat>Benutzerdefiniert</PresentationFormat>
  <Paragraphs>26</Paragraphs>
  <Slides>4</Slides>
  <Notes>4</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4</vt:i4>
      </vt:variant>
    </vt:vector>
  </HeadingPairs>
  <TitlesOfParts>
    <vt:vector size="10" baseType="lpstr">
      <vt:lpstr>Fuchs</vt:lpstr>
      <vt:lpstr>Arial</vt:lpstr>
      <vt:lpstr>Fuchs Black</vt:lpstr>
      <vt:lpstr>Calibri</vt:lpstr>
      <vt:lpstr>Wohnies_CIs</vt:lpstr>
      <vt:lpstr>think-cell Folie</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01</dc:title>
  <dc:creator>Hanna Seitz, MAC-CC</dc:creator>
  <cp:lastModifiedBy>Lisa Rauch, MAC-CC</cp:lastModifiedBy>
  <cp:revision>698</cp:revision>
  <dcterms:created xsi:type="dcterms:W3CDTF">2006-08-16T00:00:00Z</dcterms:created>
  <dcterms:modified xsi:type="dcterms:W3CDTF">2025-09-11T06:53:51Z</dcterms:modified>
  <dc:identifier>DAF0sVywPng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122b1c8-5473-4dd7-bc25-cbc3cc84827d_Enabled">
    <vt:lpwstr>true</vt:lpwstr>
  </property>
  <property fmtid="{D5CDD505-2E9C-101B-9397-08002B2CF9AE}" pid="3" name="MSIP_Label_d122b1c8-5473-4dd7-bc25-cbc3cc84827d_SetDate">
    <vt:lpwstr>2023-11-20T10:22:20Z</vt:lpwstr>
  </property>
  <property fmtid="{D5CDD505-2E9C-101B-9397-08002B2CF9AE}" pid="4" name="MSIP_Label_d122b1c8-5473-4dd7-bc25-cbc3cc84827d_Method">
    <vt:lpwstr>Standard</vt:lpwstr>
  </property>
  <property fmtid="{D5CDD505-2E9C-101B-9397-08002B2CF9AE}" pid="5" name="MSIP_Label_d122b1c8-5473-4dd7-bc25-cbc3cc84827d_Name">
    <vt:lpwstr>SHG-Intern</vt:lpwstr>
  </property>
  <property fmtid="{D5CDD505-2E9C-101B-9397-08002B2CF9AE}" pid="6" name="MSIP_Label_d122b1c8-5473-4dd7-bc25-cbc3cc84827d_SiteId">
    <vt:lpwstr>bc975425-3282-4beb-ad12-1cc18b1d7039</vt:lpwstr>
  </property>
  <property fmtid="{D5CDD505-2E9C-101B-9397-08002B2CF9AE}" pid="7" name="MSIP_Label_d122b1c8-5473-4dd7-bc25-cbc3cc84827d_ActionId">
    <vt:lpwstr>e1d4e2fe-a889-4c3d-941f-434ade09368c</vt:lpwstr>
  </property>
  <property fmtid="{D5CDD505-2E9C-101B-9397-08002B2CF9AE}" pid="8" name="MSIP_Label_d122b1c8-5473-4dd7-bc25-cbc3cc84827d_ContentBits">
    <vt:lpwstr>0</vt:lpwstr>
  </property>
  <property fmtid="{D5CDD505-2E9C-101B-9397-08002B2CF9AE}" pid="9" name="ContentTypeId">
    <vt:lpwstr>0x010100A576E4E51DF2E046B823EBD4B33523C2</vt:lpwstr>
  </property>
  <property fmtid="{D5CDD505-2E9C-101B-9397-08002B2CF9AE}" pid="10" name="MediaServiceImageTags">
    <vt:lpwstr/>
  </property>
</Properties>
</file>