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1"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3B4163-1535-1BA8-284E-95B258A3DA06}" name="Lisa Rauch, MAC-CC" initials="LR" userId="S::lisa.rauch@schwaebisch-hall.de::62cec59a-7122-4baf-9351-281f8b0971f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6" d="100"/>
          <a:sy n="106" d="100"/>
        </p:scale>
        <p:origin x="79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17DDE7-874B-44FC-B0B0-485BD38A7521}" type="datetimeFigureOut">
              <a:rPr lang="de-DE" smtClean="0"/>
              <a:t>12.06.2025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E25443-E787-408F-81DF-AF7FE7826D37}" type="slidenum">
              <a:rPr lang="de-DE" smtClean="0"/>
              <a:t>‹Nr.›</a:t>
            </a:fld>
            <a:endParaRPr lang="de-DE"/>
          </a:p>
        </p:txBody>
      </p:sp>
    </p:spTree>
    <p:extLst>
      <p:ext uri="{BB962C8B-B14F-4D97-AF65-F5344CB8AC3E}">
        <p14:creationId xmlns:p14="http://schemas.microsoft.com/office/powerpoint/2010/main" val="3768168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158EE2-8904-4B5E-B2F4-2E3394ADEFCC}"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01825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0A79870-557B-3EB2-C023-293CBAD6B569}"/>
              </a:ext>
            </a:extLst>
          </p:cNvPr>
          <p:cNvGraphicFramePr>
            <a:graphicFrameLocks noChangeAspect="1"/>
          </p:cNvGraphicFramePr>
          <p:nvPr userDrawn="1">
            <p:custDataLst>
              <p:tags r:id="rId1"/>
            </p:custDataLst>
            <p:extLst>
              <p:ext uri="{D42A27DB-BD31-4B8C-83A1-F6EECF244321}">
                <p14:modId xmlns:p14="http://schemas.microsoft.com/office/powerpoint/2010/main" val="577568347"/>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0A79870-557B-3EB2-C023-293CBAD6B569}"/>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ctrTitle"/>
          </p:nvPr>
        </p:nvSpPr>
        <p:spPr>
          <a:xfrm>
            <a:off x="457200" y="1420283"/>
            <a:ext cx="5181600" cy="980017"/>
          </a:xfrm>
        </p:spPr>
        <p:txBody>
          <a:bodyPr vert="horz"/>
          <a:lstStyle>
            <a:lvl1pPr rtl="0">
              <a:defRPr/>
            </a:lvl1pPr>
          </a:lstStyle>
          <a:p>
            <a:r>
              <a:rPr lang="de-DE"/>
              <a:t>Mastertitelformat bearbeiten</a:t>
            </a:r>
          </a:p>
        </p:txBody>
      </p:sp>
      <p:sp>
        <p:nvSpPr>
          <p:cNvPr id="3" name="Subtitle 2"/>
          <p:cNvSpPr>
            <a:spLocks noGrp="1"/>
          </p:cNvSpPr>
          <p:nvPr>
            <p:ph type="subTitle" idx="1"/>
          </p:nvPr>
        </p:nvSpPr>
        <p:spPr>
          <a:xfrm>
            <a:off x="914400" y="2590800"/>
            <a:ext cx="4267200" cy="1168400"/>
          </a:xfrm>
        </p:spPr>
        <p:txBody>
          <a:bodyPr/>
          <a:lstStyle>
            <a:lvl1pPr marL="0" indent="0" algn="ctr" rtl="0">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de-DE"/>
              <a:t>Master-Untertitelformat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020882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0F74E7D-CBFD-D80F-F09C-2C48FCA7908A}"/>
              </a:ext>
            </a:extLst>
          </p:cNvPr>
          <p:cNvGraphicFramePr>
            <a:graphicFrameLocks noChangeAspect="1"/>
          </p:cNvGraphicFramePr>
          <p:nvPr userDrawn="1">
            <p:custDataLst>
              <p:tags r:id="rId1"/>
            </p:custDataLst>
            <p:extLst>
              <p:ext uri="{D42A27DB-BD31-4B8C-83A1-F6EECF244321}">
                <p14:modId xmlns:p14="http://schemas.microsoft.com/office/powerpoint/2010/main" val="637046581"/>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0F74E7D-CBFD-D80F-F09C-2C48FCA7908A}"/>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Vertical Text Placeholder 2"/>
          <p:cNvSpPr>
            <a:spLocks noGrp="1"/>
          </p:cNvSpPr>
          <p:nvPr>
            <p:ph type="body" orient="vert" idx="1"/>
          </p:nvPr>
        </p:nvSpPr>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586447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F7B87FA-AD07-0580-7068-313FF07AE23E}"/>
              </a:ext>
            </a:extLst>
          </p:cNvPr>
          <p:cNvGraphicFramePr>
            <a:graphicFrameLocks noChangeAspect="1"/>
          </p:cNvGraphicFramePr>
          <p:nvPr userDrawn="1">
            <p:custDataLst>
              <p:tags r:id="rId1"/>
            </p:custDataLst>
            <p:extLst>
              <p:ext uri="{D42A27DB-BD31-4B8C-83A1-F6EECF244321}">
                <p14:modId xmlns:p14="http://schemas.microsoft.com/office/powerpoint/2010/main" val="1152597088"/>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F7B87FA-AD07-0580-7068-313FF07AE23E}"/>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Vertical Title 1"/>
          <p:cNvSpPr>
            <a:spLocks noGrp="1"/>
          </p:cNvSpPr>
          <p:nvPr>
            <p:ph type="title" orient="vert"/>
          </p:nvPr>
        </p:nvSpPr>
        <p:spPr>
          <a:xfrm>
            <a:off x="4419600" y="183092"/>
            <a:ext cx="1371600" cy="3901017"/>
          </a:xfrm>
        </p:spPr>
        <p:txBody>
          <a:bodyPr vert="eaVert"/>
          <a:lstStyle>
            <a:lvl1pPr rtl="0">
              <a:defRPr/>
            </a:lvl1pPr>
          </a:lstStyle>
          <a:p>
            <a:r>
              <a:rPr lang="de-DE"/>
              <a:t>Mastertitelformat bearbeiten</a:t>
            </a:r>
          </a:p>
        </p:txBody>
      </p:sp>
      <p:sp>
        <p:nvSpPr>
          <p:cNvPr id="3" name="Vertical Text Placeholder 2"/>
          <p:cNvSpPr>
            <a:spLocks noGrp="1"/>
          </p:cNvSpPr>
          <p:nvPr>
            <p:ph type="body" orient="vert" idx="1"/>
          </p:nvPr>
        </p:nvSpPr>
        <p:spPr>
          <a:xfrm>
            <a:off x="304800" y="183092"/>
            <a:ext cx="4013200" cy="3901017"/>
          </a:xfrm>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892842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A908AC8-592A-D7FD-935F-92664FC8AB80}"/>
              </a:ext>
            </a:extLst>
          </p:cNvPr>
          <p:cNvGraphicFramePr>
            <a:graphicFrameLocks noChangeAspect="1"/>
          </p:cNvGraphicFramePr>
          <p:nvPr userDrawn="1">
            <p:custDataLst>
              <p:tags r:id="rId1"/>
            </p:custDataLst>
            <p:extLst>
              <p:ext uri="{D42A27DB-BD31-4B8C-83A1-F6EECF244321}">
                <p14:modId xmlns:p14="http://schemas.microsoft.com/office/powerpoint/2010/main" val="2976611398"/>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0A908AC8-592A-D7FD-935F-92664FC8AB80}"/>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77199F6D-358C-E288-2588-812F0E5E8CD5}"/>
              </a:ext>
            </a:extLst>
          </p:cNvPr>
          <p:cNvSpPr>
            <a:spLocks noGrp="1"/>
          </p:cNvSpPr>
          <p:nvPr>
            <p:ph type="title"/>
          </p:nvPr>
        </p:nvSpPr>
        <p:spPr/>
        <p:txBody>
          <a:bodyPr vert="horz"/>
          <a:lstStyle>
            <a:lvl1pPr rtl="0">
              <a:defRPr/>
            </a:lvl1pPr>
          </a:lstStyle>
          <a:p>
            <a:r>
              <a:rPr lang="de-DE"/>
              <a:t>Mastertitelformat bearbeiten</a:t>
            </a:r>
          </a:p>
        </p:txBody>
      </p:sp>
      <p:sp>
        <p:nvSpPr>
          <p:cNvPr id="3" name="Datumsplatzhalter 2">
            <a:extLst>
              <a:ext uri="{FF2B5EF4-FFF2-40B4-BE49-F238E27FC236}">
                <a16:creationId xmlns:a16="http://schemas.microsoft.com/office/drawing/2014/main" id="{DAC669FD-304E-ABB4-9108-6F677CD78EFE}"/>
              </a:ext>
            </a:extLst>
          </p:cNvPr>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4" name="Fußzeilenplatzhalter 3">
            <a:extLst>
              <a:ext uri="{FF2B5EF4-FFF2-40B4-BE49-F238E27FC236}">
                <a16:creationId xmlns:a16="http://schemas.microsoft.com/office/drawing/2014/main" id="{CE9E2376-E8E9-CB1F-CB1B-819F46176FD0}"/>
              </a:ext>
            </a:extLst>
          </p:cNvPr>
          <p:cNvSpPr>
            <a:spLocks noGrp="1"/>
          </p:cNvSpPr>
          <p:nvPr>
            <p:ph type="ftr" sz="quarter" idx="11"/>
          </p:nvPr>
        </p:nvSpPr>
        <p:spPr/>
        <p:txBody>
          <a:bodyPr/>
          <a:lstStyle>
            <a:lvl1pPr rtl="0">
              <a:defRPr/>
            </a:lvl1pPr>
          </a:lstStyle>
          <a:p>
            <a:endParaRPr lang="de-DE"/>
          </a:p>
        </p:txBody>
      </p:sp>
      <p:sp>
        <p:nvSpPr>
          <p:cNvPr id="5" name="Foliennummernplatzhalter 4">
            <a:extLst>
              <a:ext uri="{FF2B5EF4-FFF2-40B4-BE49-F238E27FC236}">
                <a16:creationId xmlns:a16="http://schemas.microsoft.com/office/drawing/2014/main" id="{298E3BC5-B166-EC1A-782A-04AE164700F1}"/>
              </a:ext>
            </a:extLst>
          </p:cNvPr>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931253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DD1CA9D-FBAB-848F-6386-3EB4129936A1}"/>
              </a:ext>
            </a:extLst>
          </p:cNvPr>
          <p:cNvGraphicFramePr>
            <a:graphicFrameLocks noChangeAspect="1"/>
          </p:cNvGraphicFramePr>
          <p:nvPr userDrawn="1">
            <p:custDataLst>
              <p:tags r:id="rId1"/>
            </p:custDataLst>
            <p:extLst>
              <p:ext uri="{D42A27DB-BD31-4B8C-83A1-F6EECF244321}">
                <p14:modId xmlns:p14="http://schemas.microsoft.com/office/powerpoint/2010/main" val="1172038960"/>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DD1CA9D-FBAB-848F-6386-3EB4129936A1}"/>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idx="1"/>
          </p:nvPr>
        </p:nvSpPr>
        <p:spPr/>
        <p:txBody>
          <a:bodyPr/>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55401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1428F0D-2A4A-F69A-F522-BB57AABB23EF}"/>
              </a:ext>
            </a:extLst>
          </p:cNvPr>
          <p:cNvGraphicFramePr>
            <a:graphicFrameLocks noChangeAspect="1"/>
          </p:cNvGraphicFramePr>
          <p:nvPr userDrawn="1">
            <p:custDataLst>
              <p:tags r:id="rId1"/>
            </p:custDataLst>
            <p:extLst>
              <p:ext uri="{D42A27DB-BD31-4B8C-83A1-F6EECF244321}">
                <p14:modId xmlns:p14="http://schemas.microsoft.com/office/powerpoint/2010/main" val="1487387639"/>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1428F0D-2A4A-F69A-F522-BB57AABB23EF}"/>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a:xfrm>
            <a:off x="481542" y="2937934"/>
            <a:ext cx="5181600" cy="908050"/>
          </a:xfrm>
        </p:spPr>
        <p:txBody>
          <a:bodyPr vert="horz" anchor="t"/>
          <a:lstStyle>
            <a:lvl1pPr algn="l" rtl="0">
              <a:defRPr sz="2667" b="1" cap="all"/>
            </a:lvl1pPr>
          </a:lstStyle>
          <a:p>
            <a:r>
              <a:rPr lang="de-DE"/>
              <a:t>Mastertitelformat bearbeiten</a:t>
            </a:r>
          </a:p>
        </p:txBody>
      </p:sp>
      <p:sp>
        <p:nvSpPr>
          <p:cNvPr id="3" name="Text Placeholder 2"/>
          <p:cNvSpPr>
            <a:spLocks noGrp="1"/>
          </p:cNvSpPr>
          <p:nvPr>
            <p:ph type="body" idx="1"/>
          </p:nvPr>
        </p:nvSpPr>
        <p:spPr>
          <a:xfrm>
            <a:off x="481542" y="1937809"/>
            <a:ext cx="5181600" cy="1000125"/>
          </a:xfrm>
        </p:spPr>
        <p:txBody>
          <a:bodyPr anchor="b"/>
          <a:lstStyle>
            <a:lvl1pPr marL="0" indent="0" rtl="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781479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C901C42-CA95-963C-98A3-4B94D0D55178}"/>
              </a:ext>
            </a:extLst>
          </p:cNvPr>
          <p:cNvGraphicFramePr>
            <a:graphicFrameLocks noChangeAspect="1"/>
          </p:cNvGraphicFramePr>
          <p:nvPr userDrawn="1">
            <p:custDataLst>
              <p:tags r:id="rId1"/>
            </p:custDataLst>
            <p:extLst>
              <p:ext uri="{D42A27DB-BD31-4B8C-83A1-F6EECF244321}">
                <p14:modId xmlns:p14="http://schemas.microsoft.com/office/powerpoint/2010/main" val="2014944672"/>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FC901C42-CA95-963C-98A3-4B94D0D55178}"/>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sz="half" idx="1"/>
          </p:nvPr>
        </p:nvSpPr>
        <p:spPr>
          <a:xfrm>
            <a:off x="304800" y="1066800"/>
            <a:ext cx="2692400" cy="3017309"/>
          </a:xfrm>
        </p:spPr>
        <p:txBody>
          <a:bodyPr/>
          <a:lstStyle>
            <a:lvl1pPr rtl="0">
              <a:defRPr sz="1867"/>
            </a:lvl1pPr>
            <a:lvl2pPr rtl="0">
              <a:defRPr sz="1600"/>
            </a:lvl2pPr>
            <a:lvl3pPr rtl="0">
              <a:defRPr sz="1333"/>
            </a:lvl3pPr>
            <a:lvl4pPr rtl="0">
              <a:defRPr sz="1200"/>
            </a:lvl4pPr>
            <a:lvl5pPr rtl="0">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Content Placeholder 3"/>
          <p:cNvSpPr>
            <a:spLocks noGrp="1"/>
          </p:cNvSpPr>
          <p:nvPr>
            <p:ph sz="half" idx="2"/>
          </p:nvPr>
        </p:nvSpPr>
        <p:spPr>
          <a:xfrm>
            <a:off x="3098800" y="1066800"/>
            <a:ext cx="2692400" cy="3017309"/>
          </a:xfrm>
        </p:spPr>
        <p:txBody>
          <a:bodyPr/>
          <a:lstStyle>
            <a:lvl1pPr rtl="0">
              <a:defRPr sz="1867"/>
            </a:lvl1pPr>
            <a:lvl2pPr rtl="0">
              <a:defRPr sz="1600"/>
            </a:lvl2pPr>
            <a:lvl3pPr rtl="0">
              <a:defRPr sz="1333"/>
            </a:lvl3pPr>
            <a:lvl4pPr rtl="0">
              <a:defRPr sz="1200"/>
            </a:lvl4pPr>
            <a:lvl5pPr rtl="0">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901436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59CDA344-23E9-E0EF-7BD4-6230AFF636A0}"/>
              </a:ext>
            </a:extLst>
          </p:cNvPr>
          <p:cNvGraphicFramePr>
            <a:graphicFrameLocks noChangeAspect="1"/>
          </p:cNvGraphicFramePr>
          <p:nvPr userDrawn="1">
            <p:custDataLst>
              <p:tags r:id="rId1"/>
            </p:custDataLst>
            <p:extLst>
              <p:ext uri="{D42A27DB-BD31-4B8C-83A1-F6EECF244321}">
                <p14:modId xmlns:p14="http://schemas.microsoft.com/office/powerpoint/2010/main" val="1347914460"/>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11" name="think-cell data - do not delete" hidden="1">
                        <a:extLst>
                          <a:ext uri="{FF2B5EF4-FFF2-40B4-BE49-F238E27FC236}">
                            <a16:creationId xmlns:a16="http://schemas.microsoft.com/office/drawing/2014/main" id="{59CDA344-23E9-E0EF-7BD4-6230AFF636A0}"/>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Text Placeholder 2"/>
          <p:cNvSpPr>
            <a:spLocks noGrp="1"/>
          </p:cNvSpPr>
          <p:nvPr>
            <p:ph type="body" idx="1"/>
          </p:nvPr>
        </p:nvSpPr>
        <p:spPr>
          <a:xfrm>
            <a:off x="304800" y="1023409"/>
            <a:ext cx="2693459" cy="426508"/>
          </a:xfrm>
        </p:spPr>
        <p:txBody>
          <a:bodyPr anchor="b"/>
          <a:lstStyle>
            <a:lvl1pPr marL="0" indent="0" rtl="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de-DE"/>
              <a:t>Mastertextformat bearbeiten</a:t>
            </a:r>
          </a:p>
        </p:txBody>
      </p:sp>
      <p:sp>
        <p:nvSpPr>
          <p:cNvPr id="4" name="Content Placeholder 3"/>
          <p:cNvSpPr>
            <a:spLocks noGrp="1"/>
          </p:cNvSpPr>
          <p:nvPr>
            <p:ph sz="half" idx="2"/>
          </p:nvPr>
        </p:nvSpPr>
        <p:spPr>
          <a:xfrm>
            <a:off x="304800" y="1449917"/>
            <a:ext cx="2693459" cy="2634192"/>
          </a:xfrm>
        </p:spPr>
        <p:txBody>
          <a:bodyPr/>
          <a:lstStyle>
            <a:lvl1pPr rtl="0">
              <a:defRPr sz="1600"/>
            </a:lvl1pPr>
            <a:lvl2pPr rtl="0">
              <a:defRPr sz="1333"/>
            </a:lvl2pPr>
            <a:lvl3pPr rtl="0">
              <a:defRPr sz="1200"/>
            </a:lvl3pPr>
            <a:lvl4pPr rtl="0">
              <a:defRPr sz="1067"/>
            </a:lvl4pPr>
            <a:lvl5pPr rtl="0">
              <a:defRPr sz="1067"/>
            </a:lvl5pPr>
            <a:lvl6pPr>
              <a:defRPr sz="1067"/>
            </a:lvl6pPr>
            <a:lvl7pPr>
              <a:defRPr sz="1067"/>
            </a:lvl7pPr>
            <a:lvl8pPr>
              <a:defRPr sz="1067"/>
            </a:lvl8pPr>
            <a:lvl9pPr>
              <a:defRPr sz="106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 Placeholder 4"/>
          <p:cNvSpPr>
            <a:spLocks noGrp="1"/>
          </p:cNvSpPr>
          <p:nvPr>
            <p:ph type="body" sz="quarter" idx="3"/>
          </p:nvPr>
        </p:nvSpPr>
        <p:spPr>
          <a:xfrm>
            <a:off x="3096684" y="1023409"/>
            <a:ext cx="2694517" cy="426508"/>
          </a:xfrm>
        </p:spPr>
        <p:txBody>
          <a:bodyPr anchor="b"/>
          <a:lstStyle>
            <a:lvl1pPr marL="0" indent="0" rtl="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de-DE"/>
              <a:t>Mastertextformat bearbeiten</a:t>
            </a:r>
          </a:p>
        </p:txBody>
      </p:sp>
      <p:sp>
        <p:nvSpPr>
          <p:cNvPr id="6" name="Content Placeholder 5"/>
          <p:cNvSpPr>
            <a:spLocks noGrp="1"/>
          </p:cNvSpPr>
          <p:nvPr>
            <p:ph sz="quarter" idx="4"/>
          </p:nvPr>
        </p:nvSpPr>
        <p:spPr>
          <a:xfrm>
            <a:off x="3096684" y="1449917"/>
            <a:ext cx="2694517" cy="2634192"/>
          </a:xfrm>
        </p:spPr>
        <p:txBody>
          <a:bodyPr/>
          <a:lstStyle>
            <a:lvl1pPr rtl="0">
              <a:defRPr sz="1600"/>
            </a:lvl1pPr>
            <a:lvl2pPr rtl="0">
              <a:defRPr sz="1333"/>
            </a:lvl2pPr>
            <a:lvl3pPr rtl="0">
              <a:defRPr sz="1200"/>
            </a:lvl3pPr>
            <a:lvl4pPr rtl="0">
              <a:defRPr sz="1067"/>
            </a:lvl4pPr>
            <a:lvl5pPr rtl="0">
              <a:defRPr sz="1067"/>
            </a:lvl5pPr>
            <a:lvl6pPr>
              <a:defRPr sz="1067"/>
            </a:lvl6pPr>
            <a:lvl7pPr>
              <a:defRPr sz="1067"/>
            </a:lvl7pPr>
            <a:lvl8pPr>
              <a:defRPr sz="1067"/>
            </a:lvl8pPr>
            <a:lvl9pPr>
              <a:defRPr sz="106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e Placeholder 6"/>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8" name="Footer Placeholder 7"/>
          <p:cNvSpPr>
            <a:spLocks noGrp="1"/>
          </p:cNvSpPr>
          <p:nvPr>
            <p:ph type="ftr" sz="quarter" idx="11"/>
          </p:nvPr>
        </p:nvSpPr>
        <p:spPr/>
        <p:txBody>
          <a:bodyPr/>
          <a:lstStyle>
            <a:lvl1pPr rtl="0">
              <a:defRPr/>
            </a:lvl1pPr>
          </a:lstStyle>
          <a:p>
            <a:endParaRPr lang="de-DE"/>
          </a:p>
        </p:txBody>
      </p:sp>
      <p:sp>
        <p:nvSpPr>
          <p:cNvPr id="9" name="Slide Number Placeholder 8"/>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87383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3F68EF9-4530-06A0-6B1F-7651F6CEECF7}"/>
              </a:ext>
            </a:extLst>
          </p:cNvPr>
          <p:cNvGraphicFramePr>
            <a:graphicFrameLocks noChangeAspect="1"/>
          </p:cNvGraphicFramePr>
          <p:nvPr userDrawn="1">
            <p:custDataLst>
              <p:tags r:id="rId1"/>
            </p:custDataLst>
            <p:extLst>
              <p:ext uri="{D42A27DB-BD31-4B8C-83A1-F6EECF244321}">
                <p14:modId xmlns:p14="http://schemas.microsoft.com/office/powerpoint/2010/main" val="2520568707"/>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C3F68EF9-4530-06A0-6B1F-7651F6CEECF7}"/>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Date Placeholder 2"/>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4" name="Footer Placeholder 3"/>
          <p:cNvSpPr>
            <a:spLocks noGrp="1"/>
          </p:cNvSpPr>
          <p:nvPr>
            <p:ph type="ftr" sz="quarter" idx="11"/>
          </p:nvPr>
        </p:nvSpPr>
        <p:spPr/>
        <p:txBody>
          <a:bodyPr/>
          <a:lstStyle>
            <a:lvl1pPr rtl="0">
              <a:defRPr/>
            </a:lvl1pPr>
          </a:lstStyle>
          <a:p>
            <a:endParaRPr lang="de-DE"/>
          </a:p>
        </p:txBody>
      </p:sp>
      <p:sp>
        <p:nvSpPr>
          <p:cNvPr id="5" name="Slide Number Placeholder 4"/>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246088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3A60298-33CC-CF11-1877-312C82A0791A}"/>
              </a:ext>
            </a:extLst>
          </p:cNvPr>
          <p:cNvGraphicFramePr>
            <a:graphicFrameLocks noChangeAspect="1"/>
          </p:cNvGraphicFramePr>
          <p:nvPr userDrawn="1">
            <p:custDataLst>
              <p:tags r:id="rId1"/>
            </p:custDataLst>
            <p:extLst>
              <p:ext uri="{D42A27DB-BD31-4B8C-83A1-F6EECF244321}">
                <p14:modId xmlns:p14="http://schemas.microsoft.com/office/powerpoint/2010/main" val="2792126248"/>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5" name="think-cell data - do not delete" hidden="1">
                        <a:extLst>
                          <a:ext uri="{FF2B5EF4-FFF2-40B4-BE49-F238E27FC236}">
                            <a16:creationId xmlns:a16="http://schemas.microsoft.com/office/drawing/2014/main" id="{A3A60298-33CC-CF11-1877-312C82A0791A}"/>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Date Placeholder 1"/>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3" name="Footer Placeholder 2"/>
          <p:cNvSpPr>
            <a:spLocks noGrp="1"/>
          </p:cNvSpPr>
          <p:nvPr>
            <p:ph type="ftr" sz="quarter" idx="11"/>
          </p:nvPr>
        </p:nvSpPr>
        <p:spPr/>
        <p:txBody>
          <a:bodyPr/>
          <a:lstStyle>
            <a:lvl1pPr rtl="0">
              <a:defRPr/>
            </a:lvl1pPr>
          </a:lstStyle>
          <a:p>
            <a:endParaRPr lang="de-DE"/>
          </a:p>
        </p:txBody>
      </p:sp>
      <p:sp>
        <p:nvSpPr>
          <p:cNvPr id="4" name="Slide Number Placeholder 3"/>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875587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96AAD33-F32B-737E-64B3-2B42B64E0515}"/>
              </a:ext>
            </a:extLst>
          </p:cNvPr>
          <p:cNvGraphicFramePr>
            <a:graphicFrameLocks noChangeAspect="1"/>
          </p:cNvGraphicFramePr>
          <p:nvPr userDrawn="1">
            <p:custDataLst>
              <p:tags r:id="rId1"/>
            </p:custDataLst>
            <p:extLst>
              <p:ext uri="{D42A27DB-BD31-4B8C-83A1-F6EECF244321}">
                <p14:modId xmlns:p14="http://schemas.microsoft.com/office/powerpoint/2010/main" val="1154446922"/>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C96AAD33-F32B-737E-64B3-2B42B64E0515}"/>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a:xfrm>
            <a:off x="304800" y="182033"/>
            <a:ext cx="2005542" cy="774700"/>
          </a:xfrm>
        </p:spPr>
        <p:txBody>
          <a:bodyPr vert="horz" anchor="b"/>
          <a:lstStyle>
            <a:lvl1pPr algn="l" rtl="0">
              <a:defRPr sz="1333" b="1"/>
            </a:lvl1pPr>
          </a:lstStyle>
          <a:p>
            <a:r>
              <a:rPr lang="de-DE"/>
              <a:t>Mastertitelformat bearbeiten</a:t>
            </a:r>
          </a:p>
        </p:txBody>
      </p:sp>
      <p:sp>
        <p:nvSpPr>
          <p:cNvPr id="3" name="Content Placeholder 2"/>
          <p:cNvSpPr>
            <a:spLocks noGrp="1"/>
          </p:cNvSpPr>
          <p:nvPr>
            <p:ph idx="1"/>
          </p:nvPr>
        </p:nvSpPr>
        <p:spPr>
          <a:xfrm>
            <a:off x="2383367" y="182034"/>
            <a:ext cx="3407833" cy="3902075"/>
          </a:xfrm>
        </p:spPr>
        <p:txBody>
          <a:bodyPr/>
          <a:lstStyle>
            <a:lvl1pPr rtl="0">
              <a:defRPr sz="2133"/>
            </a:lvl1pPr>
            <a:lvl2pPr rtl="0">
              <a:defRPr sz="1867"/>
            </a:lvl2pPr>
            <a:lvl3pPr rtl="0">
              <a:defRPr sz="1600"/>
            </a:lvl3pPr>
            <a:lvl4pPr rtl="0">
              <a:defRPr sz="1333"/>
            </a:lvl4pPr>
            <a:lvl5pPr rtl="0">
              <a:defRPr sz="1333"/>
            </a:lvl5pPr>
            <a:lvl6pPr>
              <a:defRPr sz="1333"/>
            </a:lvl6pPr>
            <a:lvl7pPr>
              <a:defRPr sz="1333"/>
            </a:lvl7pPr>
            <a:lvl8pPr>
              <a:defRPr sz="1333"/>
            </a:lvl8pPr>
            <a:lvl9pPr>
              <a:defRPr sz="1333"/>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 Placeholder 3"/>
          <p:cNvSpPr>
            <a:spLocks noGrp="1"/>
          </p:cNvSpPr>
          <p:nvPr>
            <p:ph type="body" sz="half" idx="2"/>
          </p:nvPr>
        </p:nvSpPr>
        <p:spPr>
          <a:xfrm>
            <a:off x="304800" y="956734"/>
            <a:ext cx="2005542" cy="3127375"/>
          </a:xfrm>
        </p:spPr>
        <p:txBody>
          <a:bodyPr/>
          <a:lstStyle>
            <a:lvl1pPr marL="0" indent="0" rtl="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703880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BA4B9CA-AF26-4963-C222-E091962641D9}"/>
              </a:ext>
            </a:extLst>
          </p:cNvPr>
          <p:cNvGraphicFramePr>
            <a:graphicFrameLocks noChangeAspect="1"/>
          </p:cNvGraphicFramePr>
          <p:nvPr userDrawn="1">
            <p:custDataLst>
              <p:tags r:id="rId1"/>
            </p:custDataLst>
            <p:extLst>
              <p:ext uri="{D42A27DB-BD31-4B8C-83A1-F6EECF244321}">
                <p14:modId xmlns:p14="http://schemas.microsoft.com/office/powerpoint/2010/main" val="930067529"/>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DBA4B9CA-AF26-4963-C222-E091962641D9}"/>
                          </a:ext>
                        </a:extLst>
                      </p:cNvPr>
                      <p:cNvPicPr/>
                      <p:nvPr/>
                    </p:nvPicPr>
                    <p:blipFill>
                      <a:blip r:embed="rId4"/>
                      <a:stretch>
                        <a:fillRect/>
                      </a:stretch>
                    </p:blipFill>
                    <p:spPr>
                      <a:xfrm>
                        <a:off x="1059" y="1059"/>
                        <a:ext cx="1059" cy="1059"/>
                      </a:xfrm>
                      <a:prstGeom prst="rect">
                        <a:avLst/>
                      </a:prstGeom>
                    </p:spPr>
                  </p:pic>
                </p:oleObj>
              </mc:Fallback>
            </mc:AlternateContent>
          </a:graphicData>
        </a:graphic>
      </p:graphicFrame>
      <p:sp>
        <p:nvSpPr>
          <p:cNvPr id="2" name="Title 1"/>
          <p:cNvSpPr>
            <a:spLocks noGrp="1"/>
          </p:cNvSpPr>
          <p:nvPr>
            <p:ph type="title"/>
          </p:nvPr>
        </p:nvSpPr>
        <p:spPr>
          <a:xfrm>
            <a:off x="1194859" y="3200400"/>
            <a:ext cx="3657600" cy="377825"/>
          </a:xfrm>
        </p:spPr>
        <p:txBody>
          <a:bodyPr vert="horz" anchor="b"/>
          <a:lstStyle>
            <a:lvl1pPr algn="l" rtl="0">
              <a:defRPr sz="1333" b="1"/>
            </a:lvl1pPr>
          </a:lstStyle>
          <a:p>
            <a:r>
              <a:rPr lang="de-DE"/>
              <a:t>Mastertitelformat bearbeiten</a:t>
            </a:r>
          </a:p>
        </p:txBody>
      </p:sp>
      <p:sp>
        <p:nvSpPr>
          <p:cNvPr id="3" name="Picture Placeholder 2"/>
          <p:cNvSpPr>
            <a:spLocks noGrp="1"/>
          </p:cNvSpPr>
          <p:nvPr>
            <p:ph type="pic" idx="1"/>
          </p:nvPr>
        </p:nvSpPr>
        <p:spPr>
          <a:xfrm>
            <a:off x="1194859" y="408517"/>
            <a:ext cx="3657600" cy="2743200"/>
          </a:xfrm>
        </p:spPr>
        <p:txBody>
          <a:bodyPr/>
          <a:lstStyle>
            <a:lvl1pPr marL="0" indent="0" rtl="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r>
              <a:rPr lang="de-DE"/>
              <a:t>Bild durch Klicken auf Symbol hinzufügen</a:t>
            </a:r>
          </a:p>
        </p:txBody>
      </p:sp>
      <p:sp>
        <p:nvSpPr>
          <p:cNvPr id="4" name="Text Placeholder 3"/>
          <p:cNvSpPr>
            <a:spLocks noGrp="1"/>
          </p:cNvSpPr>
          <p:nvPr>
            <p:ph type="body" sz="half" idx="2"/>
          </p:nvPr>
        </p:nvSpPr>
        <p:spPr>
          <a:xfrm>
            <a:off x="1194859" y="3578225"/>
            <a:ext cx="3657600" cy="536575"/>
          </a:xfrm>
        </p:spPr>
        <p:txBody>
          <a:bodyPr/>
          <a:lstStyle>
            <a:lvl1pPr marL="0" indent="0" rtl="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12.06.2025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635285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1743EC0-3DB0-799E-CF15-32127F84168B}"/>
              </a:ext>
            </a:extLst>
          </p:cNvPr>
          <p:cNvGraphicFramePr>
            <a:graphicFrameLocks noChangeAspect="1"/>
          </p:cNvGraphicFramePr>
          <p:nvPr userDrawn="1">
            <p:custDataLst>
              <p:tags r:id="rId14"/>
            </p:custDataLst>
            <p:extLst>
              <p:ext uri="{D42A27DB-BD31-4B8C-83A1-F6EECF244321}">
                <p14:modId xmlns:p14="http://schemas.microsoft.com/office/powerpoint/2010/main" val="318329987"/>
              </p:ext>
            </p:ext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15" imgW="395" imgH="396" progId="TCLayout.ActiveDocument.1">
                  <p:embed/>
                </p:oleObj>
              </mc:Choice>
              <mc:Fallback>
                <p:oleObj name="think-cell Folie" r:id="rId15" imgW="395" imgH="396" progId="TCLayout.ActiveDocument.1">
                  <p:embed/>
                  <p:pic>
                    <p:nvPicPr>
                      <p:cNvPr id="8" name="think-cell data - do not delete" hidden="1">
                        <a:extLst>
                          <a:ext uri="{FF2B5EF4-FFF2-40B4-BE49-F238E27FC236}">
                            <a16:creationId xmlns:a16="http://schemas.microsoft.com/office/drawing/2014/main" id="{21743EC0-3DB0-799E-CF15-32127F84168B}"/>
                          </a:ext>
                        </a:extLst>
                      </p:cNvPr>
                      <p:cNvPicPr/>
                      <p:nvPr/>
                    </p:nvPicPr>
                    <p:blipFill>
                      <a:blip r:embed="rId16"/>
                      <a:stretch>
                        <a:fillRect/>
                      </a:stretch>
                    </p:blipFill>
                    <p:spPr>
                      <a:xfrm>
                        <a:off x="1059" y="1059"/>
                        <a:ext cx="1059" cy="1059"/>
                      </a:xfrm>
                      <a:prstGeom prst="rect">
                        <a:avLst/>
                      </a:prstGeom>
                    </p:spPr>
                  </p:pic>
                </p:oleObj>
              </mc:Fallback>
            </mc:AlternateContent>
          </a:graphicData>
        </a:graphic>
      </p:graphicFrame>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de-DE"/>
              <a:t>Mastertitelformat bearbeiten</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rtl="0">
              <a:defRPr sz="800">
                <a:solidFill>
                  <a:schemeClr val="tx1">
                    <a:tint val="75000"/>
                  </a:schemeClr>
                </a:solidFill>
              </a:defRPr>
            </a:lvl1pPr>
          </a:lstStyle>
          <a:p>
            <a:fld id="{1D8BD707-D9CF-40AE-B4C6-C98DA3205C09}" type="datetimeFigureOut">
              <a:rPr lang="de-DE" smtClean="0"/>
              <a:pPr/>
              <a:t>12.06.2025</a:t>
            </a:fld>
            <a:endParaRPr lang="de-DE"/>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rtl="0">
              <a:defRPr sz="8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rtl="0">
              <a:defRPr sz="800">
                <a:solidFill>
                  <a:schemeClr val="tx1">
                    <a:tint val="75000"/>
                  </a:schemeClr>
                </a:solidFill>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8907172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1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146F96A7-2621-5067-17CB-4F1AA26DCF79}"/>
              </a:ext>
            </a:extLst>
          </p:cNvPr>
          <p:cNvGraphicFramePr>
            <a:graphicFrameLocks noChangeAspect="1"/>
          </p:cNvGraphicFramePr>
          <p:nvPr>
            <p:custDataLst>
              <p:tags r:id="rId1"/>
            </p:custDataLst>
          </p:nvPr>
        </p:nvGraphicFramePr>
        <p:xfrm>
          <a:off x="1059" y="1059"/>
          <a:ext cx="1059" cy="1059"/>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146F96A7-2621-5067-17CB-4F1AA26DCF79}"/>
                          </a:ext>
                        </a:extLst>
                      </p:cNvPr>
                      <p:cNvPicPr/>
                      <p:nvPr/>
                    </p:nvPicPr>
                    <p:blipFill>
                      <a:blip r:embed="rId5"/>
                      <a:stretch>
                        <a:fillRect/>
                      </a:stretch>
                    </p:blipFill>
                    <p:spPr>
                      <a:xfrm>
                        <a:off x="1059" y="1059"/>
                        <a:ext cx="1059" cy="1059"/>
                      </a:xfrm>
                      <a:prstGeom prst="rect">
                        <a:avLst/>
                      </a:prstGeom>
                    </p:spPr>
                  </p:pic>
                </p:oleObj>
              </mc:Fallback>
            </mc:AlternateContent>
          </a:graphicData>
        </a:graphic>
      </p:graphicFrame>
      <p:sp>
        <p:nvSpPr>
          <p:cNvPr id="3" name="TextBox 3"/>
          <p:cNvSpPr txBox="1"/>
          <p:nvPr/>
        </p:nvSpPr>
        <p:spPr>
          <a:xfrm>
            <a:off x="3661021" y="463890"/>
            <a:ext cx="7460551" cy="6647974"/>
          </a:xfrm>
          <a:prstGeom prst="rect">
            <a:avLst/>
          </a:prstGeom>
        </p:spPr>
        <p:txBody>
          <a:bodyPr wrap="square" lIns="0" tIns="0" rIns="0" bIns="0" rtlCol="0" anchor="t">
            <a:spAutoFit/>
          </a:bodyPr>
          <a:lstStyle/>
          <a:p>
            <a:pPr defTabSz="609630"/>
            <a:r>
              <a:rPr lang="de-DE" sz="1600" b="1" dirty="0">
                <a:solidFill>
                  <a:prstClr val="black"/>
                </a:solidFill>
                <a:latin typeface="Fuchs"/>
                <a:ea typeface="Calibri"/>
                <a:cs typeface="Calibri"/>
              </a:rPr>
              <a:t>Erste CI: </a:t>
            </a:r>
            <a:r>
              <a:rPr lang="de-DE" sz="1600" dirty="0">
                <a:solidFill>
                  <a:prstClr val="black"/>
                </a:solidFill>
                <a:latin typeface="Fuchs"/>
                <a:ea typeface="Calibri"/>
                <a:cs typeface="Calibri"/>
              </a:rPr>
              <a:t>So krass, dass so viele das einfach nicht wissen… </a:t>
            </a:r>
          </a:p>
          <a:p>
            <a:pPr defTabSz="609630"/>
            <a:endParaRPr lang="de-DE" sz="1600" dirty="0">
              <a:solidFill>
                <a:prstClr val="black"/>
              </a:solidFill>
              <a:latin typeface="Fuchs"/>
              <a:ea typeface="Calibri"/>
              <a:cs typeface="Calibri"/>
            </a:endParaRPr>
          </a:p>
          <a:p>
            <a:pPr defTabSz="609630"/>
            <a:r>
              <a:rPr lang="de-DE" sz="1600" dirty="0">
                <a:solidFill>
                  <a:prstClr val="black"/>
                </a:solidFill>
                <a:latin typeface="Fuchs"/>
                <a:ea typeface="Calibri"/>
                <a:cs typeface="Calibri"/>
              </a:rPr>
              <a:t>Deine Mietkaution muss von deinem Vermieter angelegt werden. </a:t>
            </a:r>
          </a:p>
          <a:p>
            <a:pPr defTabSz="609630"/>
            <a:endParaRPr lang="de-DE" sz="1600"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Zweiter CI: </a:t>
            </a:r>
            <a:r>
              <a:rPr lang="de-DE" sz="1600" dirty="0">
                <a:solidFill>
                  <a:prstClr val="black"/>
                </a:solidFill>
                <a:latin typeface="Fuchs"/>
                <a:ea typeface="Calibri"/>
                <a:cs typeface="Calibri"/>
              </a:rPr>
              <a:t>Hä wie, das heißt ja, dass ich am Ende nicht nur meine Kaution zurückbekomme, sondern auch die Zinsen, die sich über die Zeit angesammelt haben? </a:t>
            </a:r>
          </a:p>
          <a:p>
            <a:pPr defTabSz="609630"/>
            <a:endParaRPr lang="de-DE" sz="1600" b="1"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Erster CI:  </a:t>
            </a:r>
            <a:r>
              <a:rPr lang="de-DE" sz="1600" dirty="0">
                <a:solidFill>
                  <a:prstClr val="black"/>
                </a:solidFill>
                <a:latin typeface="Fuchs"/>
                <a:ea typeface="Calibri"/>
                <a:cs typeface="Calibri"/>
              </a:rPr>
              <a:t>Ja genau.</a:t>
            </a:r>
          </a:p>
          <a:p>
            <a:pPr defTabSz="609630"/>
            <a:endParaRPr lang="de-DE" sz="1600"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Zweiter CI: </a:t>
            </a:r>
            <a:r>
              <a:rPr lang="de-DE" sz="1600" dirty="0">
                <a:solidFill>
                  <a:prstClr val="black"/>
                </a:solidFill>
                <a:latin typeface="Fuchs"/>
                <a:ea typeface="Calibri"/>
                <a:cs typeface="Calibri"/>
              </a:rPr>
              <a:t>Aber was wenn mein Vermieter das Geld schlecht anlegt? Ist dann meine Kaution weg oder wie?</a:t>
            </a:r>
          </a:p>
          <a:p>
            <a:pPr defTabSz="609630"/>
            <a:endParaRPr lang="de-DE" sz="1600"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Erste CI: </a:t>
            </a:r>
            <a:r>
              <a:rPr lang="de-DE" sz="1600" dirty="0">
                <a:solidFill>
                  <a:prstClr val="black"/>
                </a:solidFill>
                <a:latin typeface="Fuchs"/>
                <a:ea typeface="Calibri"/>
                <a:cs typeface="Calibri"/>
              </a:rPr>
              <a:t>Nein, das wird nicht passieren. Der Vermieter muss dein Geld zinsbringend und insolvenzsicher anlegen. Üblich ist die Eröffnung eines Mietkautionskontos. Das läuft auf deinen Namen und die Verwendung ist für den Vermieter gesperrt. </a:t>
            </a:r>
          </a:p>
          <a:p>
            <a:pPr defTabSz="609630"/>
            <a:endParaRPr lang="de-DE" sz="1600" b="0" i="0" dirty="0">
              <a:solidFill>
                <a:prstClr val="black"/>
              </a:solidFill>
              <a:effectLst/>
              <a:latin typeface="Fuchs"/>
              <a:ea typeface="Calibri"/>
              <a:cs typeface="Calibri"/>
            </a:endParaRPr>
          </a:p>
          <a:p>
            <a:pPr defTabSz="609630"/>
            <a:r>
              <a:rPr lang="de-DE" sz="1600" b="1" dirty="0">
                <a:solidFill>
                  <a:prstClr val="black"/>
                </a:solidFill>
                <a:latin typeface="Fuchs"/>
                <a:ea typeface="Calibri"/>
                <a:cs typeface="Calibri"/>
              </a:rPr>
              <a:t>Zweiter CI:</a:t>
            </a:r>
            <a:r>
              <a:rPr lang="de-DE" sz="1600" dirty="0">
                <a:solidFill>
                  <a:prstClr val="black"/>
                </a:solidFill>
                <a:latin typeface="Fuchs"/>
                <a:ea typeface="Calibri"/>
                <a:cs typeface="Calibri"/>
              </a:rPr>
              <a:t> Ist ja voll nice. </a:t>
            </a:r>
          </a:p>
          <a:p>
            <a:pPr defTabSz="609630"/>
            <a:endParaRPr lang="de-DE" sz="1600"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Erste CI: </a:t>
            </a:r>
            <a:r>
              <a:rPr lang="de-DE" sz="1600" dirty="0">
                <a:solidFill>
                  <a:prstClr val="black"/>
                </a:solidFill>
                <a:latin typeface="Fuchs"/>
                <a:ea typeface="Calibri"/>
                <a:cs typeface="Calibri"/>
              </a:rPr>
              <a:t>An sich schon, aber leider sind die Zinssätze </a:t>
            </a:r>
            <a:r>
              <a:rPr lang="de-DE" sz="1600" dirty="0" err="1">
                <a:solidFill>
                  <a:prstClr val="black"/>
                </a:solidFill>
                <a:latin typeface="Fuchs"/>
                <a:ea typeface="Calibri"/>
                <a:cs typeface="Calibri"/>
              </a:rPr>
              <a:t>sooo</a:t>
            </a:r>
            <a:r>
              <a:rPr lang="de-DE" sz="1600" dirty="0">
                <a:solidFill>
                  <a:prstClr val="black"/>
                </a:solidFill>
                <a:latin typeface="Fuchs"/>
                <a:ea typeface="Calibri"/>
                <a:cs typeface="Calibri"/>
              </a:rPr>
              <a:t> gering, dass du da nicht viel Geld rausholst. </a:t>
            </a:r>
          </a:p>
          <a:p>
            <a:pPr defTabSz="609630"/>
            <a:endParaRPr lang="de-DE" sz="1600" dirty="0">
              <a:solidFill>
                <a:prstClr val="black"/>
              </a:solidFill>
              <a:latin typeface="Fuchs"/>
              <a:ea typeface="Calibri"/>
              <a:cs typeface="Calibri"/>
            </a:endParaRPr>
          </a:p>
          <a:p>
            <a:pPr defTabSz="609630"/>
            <a:r>
              <a:rPr lang="de-DE" sz="1600" b="1" dirty="0">
                <a:solidFill>
                  <a:prstClr val="black"/>
                </a:solidFill>
                <a:latin typeface="Fuchs"/>
                <a:ea typeface="Calibri"/>
                <a:cs typeface="Calibri"/>
              </a:rPr>
              <a:t>Zweiter: </a:t>
            </a:r>
            <a:r>
              <a:rPr lang="de-DE" sz="1600" dirty="0">
                <a:solidFill>
                  <a:prstClr val="black"/>
                </a:solidFill>
                <a:latin typeface="Fuchs"/>
                <a:ea typeface="Calibri"/>
                <a:cs typeface="Calibri"/>
              </a:rPr>
              <a:t>Naja, ein Döner wird hoffentlich schon drin sein.</a:t>
            </a:r>
          </a:p>
          <a:p>
            <a:pPr defTabSz="609630"/>
            <a:endParaRPr lang="de-DE" sz="1600" dirty="0">
              <a:solidFill>
                <a:prstClr val="black"/>
              </a:solidFill>
              <a:latin typeface="Fuchs"/>
              <a:ea typeface="Calibri"/>
              <a:cs typeface="Calibri"/>
            </a:endParaRPr>
          </a:p>
          <a:p>
            <a:pPr defTabSz="609630"/>
            <a:endParaRPr lang="de-DE" sz="1600" b="1" dirty="0">
              <a:solidFill>
                <a:prstClr val="black"/>
              </a:solidFill>
              <a:latin typeface="Fuchs"/>
              <a:ea typeface="Calibri"/>
              <a:cs typeface="Calibri"/>
            </a:endParaRPr>
          </a:p>
          <a:p>
            <a:pPr defTabSz="609630"/>
            <a:endParaRPr lang="de-DE" sz="1600" b="1" dirty="0">
              <a:solidFill>
                <a:prstClr val="black"/>
              </a:solidFill>
              <a:latin typeface="Fuchs"/>
              <a:ea typeface="Calibri"/>
              <a:cs typeface="Calibri"/>
            </a:endParaRPr>
          </a:p>
        </p:txBody>
      </p:sp>
      <p:sp>
        <p:nvSpPr>
          <p:cNvPr id="2" name="AutoShape 2"/>
          <p:cNvSpPr/>
          <p:nvPr/>
        </p:nvSpPr>
        <p:spPr>
          <a:xfrm>
            <a:off x="0" y="0"/>
            <a:ext cx="3075312" cy="6858000"/>
          </a:xfrm>
          <a:prstGeom prst="rect">
            <a:avLst/>
          </a:prstGeom>
          <a:solidFill>
            <a:srgbClr val="FFF02D"/>
          </a:solidFill>
        </p:spPr>
        <p:txBody>
          <a:bodyPr/>
          <a:lstStyle/>
          <a:p>
            <a:pPr defTabSz="609630"/>
            <a:endParaRPr lang="de-DE" sz="1200">
              <a:solidFill>
                <a:prstClr val="black"/>
              </a:solidFill>
              <a:latin typeface="Calibri"/>
            </a:endParaRPr>
          </a:p>
        </p:txBody>
      </p:sp>
      <p:grpSp>
        <p:nvGrpSpPr>
          <p:cNvPr id="4" name="Group 4"/>
          <p:cNvGrpSpPr/>
          <p:nvPr/>
        </p:nvGrpSpPr>
        <p:grpSpPr>
          <a:xfrm>
            <a:off x="747327" y="709613"/>
            <a:ext cx="1580658" cy="944930"/>
            <a:chOff x="0" y="47625"/>
            <a:chExt cx="3161316" cy="1889861"/>
          </a:xfrm>
        </p:grpSpPr>
        <p:sp>
          <p:nvSpPr>
            <p:cNvPr id="5" name="TextBox 5"/>
            <p:cNvSpPr txBox="1"/>
            <p:nvPr/>
          </p:nvSpPr>
          <p:spPr>
            <a:xfrm>
              <a:off x="0" y="47625"/>
              <a:ext cx="3161316" cy="846387"/>
            </a:xfrm>
            <a:prstGeom prst="rect">
              <a:avLst/>
            </a:prstGeom>
          </p:spPr>
          <p:txBody>
            <a:bodyPr lIns="0" tIns="0" rIns="0" bIns="0" rtlCol="0" anchor="t">
              <a:spAutoFit/>
            </a:bodyPr>
            <a:lstStyle/>
            <a:p>
              <a:pPr defTabSz="609630">
                <a:lnSpc>
                  <a:spcPts val="3300"/>
                </a:lnSpc>
              </a:pPr>
              <a:r>
                <a:rPr lang="de-DE" sz="3000" spc="-90">
                  <a:solidFill>
                    <a:srgbClr val="E6002D"/>
                  </a:solidFill>
                  <a:latin typeface="Fuchs Black" pitchFamily="2" charset="0"/>
                </a:rPr>
                <a:t>02</a:t>
              </a:r>
            </a:p>
          </p:txBody>
        </p:sp>
        <p:sp>
          <p:nvSpPr>
            <p:cNvPr id="6" name="TextBox 6"/>
            <p:cNvSpPr txBox="1"/>
            <p:nvPr/>
          </p:nvSpPr>
          <p:spPr>
            <a:xfrm>
              <a:off x="0" y="1270636"/>
              <a:ext cx="3161316" cy="666850"/>
            </a:xfrm>
            <a:prstGeom prst="rect">
              <a:avLst/>
            </a:prstGeom>
          </p:spPr>
          <p:txBody>
            <a:bodyPr lIns="0" tIns="0" rIns="0" bIns="0" rtlCol="0" anchor="t">
              <a:spAutoFit/>
            </a:bodyPr>
            <a:lstStyle/>
            <a:p>
              <a:pPr defTabSz="609630">
                <a:lnSpc>
                  <a:spcPts val="2567"/>
                </a:lnSpc>
                <a:spcBef>
                  <a:spcPct val="0"/>
                </a:spcBef>
              </a:pPr>
              <a:r>
                <a:rPr lang="de-DE" sz="2333" spc="-70">
                  <a:solidFill>
                    <a:srgbClr val="000000"/>
                  </a:solidFill>
                  <a:latin typeface="Fuchs" pitchFamily="2" charset="0"/>
                </a:rPr>
                <a:t>Skript</a:t>
              </a:r>
            </a:p>
          </p:txBody>
        </p:sp>
      </p:grpSp>
      <p:sp>
        <p:nvSpPr>
          <p:cNvPr id="7" name="Freeform 7"/>
          <p:cNvSpPr/>
          <p:nvPr/>
        </p:nvSpPr>
        <p:spPr>
          <a:xfrm>
            <a:off x="10927411" y="188556"/>
            <a:ext cx="991000" cy="994489"/>
          </a:xfrm>
          <a:custGeom>
            <a:avLst/>
            <a:gdLst/>
            <a:ahLst/>
            <a:cxnLst/>
            <a:rect l="l" t="t" r="r" b="b"/>
            <a:pathLst>
              <a:path w="1486500" h="1491734">
                <a:moveTo>
                  <a:pt x="0" y="0"/>
                </a:moveTo>
                <a:lnTo>
                  <a:pt x="1486501" y="0"/>
                </a:lnTo>
                <a:lnTo>
                  <a:pt x="1486501" y="1491734"/>
                </a:lnTo>
                <a:lnTo>
                  <a:pt x="0" y="1491734"/>
                </a:lnTo>
                <a:lnTo>
                  <a:pt x="0" y="0"/>
                </a:lnTo>
                <a:close/>
              </a:path>
            </a:pathLst>
          </a:custGeom>
          <a:blipFill>
            <a:blip r:embed="rId6"/>
            <a:stretch>
              <a:fillRect/>
            </a:stretch>
          </a:blipFill>
        </p:spPr>
        <p:txBody>
          <a:bodyPr/>
          <a:lstStyle/>
          <a:p>
            <a:pPr defTabSz="609630"/>
            <a:endParaRPr lang="de-DE" sz="1200">
              <a:solidFill>
                <a:prstClr val="black"/>
              </a:solidFill>
              <a:latin typeface="Calibri"/>
            </a:endParaRPr>
          </a:p>
        </p:txBody>
      </p:sp>
      <p:pic>
        <p:nvPicPr>
          <p:cNvPr id="8" name="Grafik 7" descr="Schließendes Anführungszeichen mit einfarbiger Füllung">
            <a:extLst>
              <a:ext uri="{FF2B5EF4-FFF2-40B4-BE49-F238E27FC236}">
                <a16:creationId xmlns:a16="http://schemas.microsoft.com/office/drawing/2014/main" id="{0AAAA900-7AB2-8C53-B51E-FF1EA548A6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85734" y="-3885"/>
            <a:ext cx="1179155" cy="1179155"/>
          </a:xfrm>
          <a:prstGeom prst="rect">
            <a:avLst/>
          </a:prstGeom>
        </p:spPr>
      </p:pic>
      <p:pic>
        <p:nvPicPr>
          <p:cNvPr id="10" name="Grafik 9" descr="Ein Bild, das Text, Geschirr, ClipArt, Teller enthält.&#10;&#10;Automatisch generierte Beschreibung">
            <a:extLst>
              <a:ext uri="{FF2B5EF4-FFF2-40B4-BE49-F238E27FC236}">
                <a16:creationId xmlns:a16="http://schemas.microsoft.com/office/drawing/2014/main" id="{4D516FF8-480C-8D31-F113-7758A440DC2F}"/>
              </a:ext>
            </a:extLst>
          </p:cNvPr>
          <p:cNvPicPr>
            <a:picLocks noChangeAspect="1"/>
          </p:cNvPicPr>
          <p:nvPr/>
        </p:nvPicPr>
        <p:blipFill>
          <a:blip r:embed="rId9" cstate="print">
            <a:biLevel thresh="50000"/>
            <a:extLst>
              <a:ext uri="{28A0092B-C50C-407E-A947-70E740481C1C}">
                <a14:useLocalDpi xmlns:a14="http://schemas.microsoft.com/office/drawing/2010/main" val="0"/>
              </a:ext>
            </a:extLst>
          </a:blip>
          <a:stretch>
            <a:fillRect/>
          </a:stretch>
        </p:blipFill>
        <p:spPr>
          <a:xfrm>
            <a:off x="10911950" y="6426200"/>
            <a:ext cx="1088377" cy="332423"/>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ohnies_C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ohnies_CIs" id="{67CB04CF-C359-479B-B176-E019BBF05B78}" vid="{F3A55EA0-DFDB-48CE-910F-609D51C2593F}"/>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Breitbild</PresentationFormat>
  <Paragraphs>21</Paragraphs>
  <Slides>1</Slides>
  <Notes>1</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vt:i4>
      </vt:variant>
    </vt:vector>
  </HeadingPairs>
  <TitlesOfParts>
    <vt:vector size="8" baseType="lpstr">
      <vt:lpstr>Aptos</vt:lpstr>
      <vt:lpstr>Arial</vt:lpstr>
      <vt:lpstr>Calibri</vt:lpstr>
      <vt:lpstr>Fuchs</vt:lpstr>
      <vt:lpstr>Fuchs Black</vt:lpstr>
      <vt:lpstr>Wohnies_CIs</vt:lpstr>
      <vt:lpstr>think-cell Folie</vt:lpstr>
      <vt:lpstr>PowerPoint-Präsentation</vt:lpstr>
    </vt:vector>
  </TitlesOfParts>
  <Company>Bausparkasse Schwaebisch Hall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Tamara Trautmann, MAC-CC</dc:creator>
  <cp:lastModifiedBy>Tamara Trautmann, MAC-CC</cp:lastModifiedBy>
  <cp:revision>4</cp:revision>
  <dcterms:created xsi:type="dcterms:W3CDTF">2025-05-09T07:03:50Z</dcterms:created>
  <dcterms:modified xsi:type="dcterms:W3CDTF">2025-06-12T07:26:22Z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122b1c8-5473-4dd7-bc25-cbc3cc84827d_Enabled">
    <vt:lpwstr>true</vt:lpwstr>
  </property>
  <property fmtid="{D5CDD505-2E9C-101B-9397-08002B2CF9AE}" pid="3" name="MSIP_Label_d122b1c8-5473-4dd7-bc25-cbc3cc84827d_SetDate">
    <vt:lpwstr>2025-05-09T07:11:16Z</vt:lpwstr>
  </property>
  <property fmtid="{D5CDD505-2E9C-101B-9397-08002B2CF9AE}" pid="4" name="MSIP_Label_d122b1c8-5473-4dd7-bc25-cbc3cc84827d_Method">
    <vt:lpwstr>Standard</vt:lpwstr>
  </property>
  <property fmtid="{D5CDD505-2E9C-101B-9397-08002B2CF9AE}" pid="5" name="MSIP_Label_d122b1c8-5473-4dd7-bc25-cbc3cc84827d_Name">
    <vt:lpwstr>SHG-Intern</vt:lpwstr>
  </property>
  <property fmtid="{D5CDD505-2E9C-101B-9397-08002B2CF9AE}" pid="6" name="MSIP_Label_d122b1c8-5473-4dd7-bc25-cbc3cc84827d_SiteId">
    <vt:lpwstr>bc975425-3282-4beb-ad12-1cc18b1d7039</vt:lpwstr>
  </property>
  <property fmtid="{D5CDD505-2E9C-101B-9397-08002B2CF9AE}" pid="7" name="MSIP_Label_d122b1c8-5473-4dd7-bc25-cbc3cc84827d_ActionId">
    <vt:lpwstr>295959ae-0bb3-42cd-8b88-4d88d632a52d</vt:lpwstr>
  </property>
  <property fmtid="{D5CDD505-2E9C-101B-9397-08002B2CF9AE}" pid="8" name="MSIP_Label_d122b1c8-5473-4dd7-bc25-cbc3cc84827d_ContentBits">
    <vt:lpwstr>0</vt:lpwstr>
  </property>
</Properties>
</file>